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6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1" autoAdjust="0"/>
  </p:normalViewPr>
  <p:slideViewPr>
    <p:cSldViewPr snapToGrid="0">
      <p:cViewPr>
        <p:scale>
          <a:sx n="77" d="100"/>
          <a:sy n="77" d="100"/>
        </p:scale>
        <p:origin x="-258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854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62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24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66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250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86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88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285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736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38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26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3BA0C-331D-482B-B84A-36E9F9918DF7}" type="datetimeFigureOut">
              <a:rPr lang="fr-FR" smtClean="0"/>
              <a:t>28/03/2016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958D-61F7-47C7-A904-80349DB6B0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6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1200" y="1879599"/>
            <a:ext cx="10998200" cy="85407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 de QCM sur </a:t>
            </a:r>
            <a:r>
              <a:rPr lang="fr-FR" sz="44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ProNote</a:t>
            </a:r>
            <a:endParaRPr lang="fr-FR" sz="4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753600" cy="1655762"/>
          </a:xfrm>
        </p:spPr>
        <p:txBody>
          <a:bodyPr>
            <a:normAutofit/>
          </a:bodyPr>
          <a:lstStyle/>
          <a:p>
            <a:pPr marL="1608138" indent="-1608138" algn="l"/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Objectif: Appréhender l’outil QCM sur 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ProNote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afin    de proposer aux élèves des révisions du référentiel PSE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0939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116531"/>
            <a:ext cx="8248901" cy="6599121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2653748" y="447261"/>
            <a:ext cx="1918252" cy="815009"/>
          </a:xfrm>
          <a:prstGeom prst="wedgeRoundRectCallout">
            <a:avLst>
              <a:gd name="adj1" fmla="val -65393"/>
              <a:gd name="adj2" fmla="val 527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Donner un titre à ses QCM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7301209" y="956603"/>
            <a:ext cx="2180416" cy="798659"/>
          </a:xfrm>
          <a:prstGeom prst="wedgeRoundRectCallout">
            <a:avLst>
              <a:gd name="adj1" fmla="val -77006"/>
              <a:gd name="adj2" fmla="val -24758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fr-FR" sz="1800" dirty="0" smtClean="0">
                <a:solidFill>
                  <a:schemeClr val="tx1"/>
                </a:solidFill>
              </a:rPr>
              <a:t>Sélectionner </a:t>
            </a:r>
            <a:r>
              <a:rPr lang="fr-FR" sz="1800" dirty="0">
                <a:solidFill>
                  <a:schemeClr val="tx1"/>
                </a:solidFill>
              </a:rPr>
              <a:t>une forme de QCM</a:t>
            </a:r>
          </a:p>
        </p:txBody>
      </p:sp>
    </p:spTree>
    <p:extLst>
      <p:ext uri="{BB962C8B-B14F-4D97-AF65-F5344CB8AC3E}">
        <p14:creationId xmlns:p14="http://schemas.microsoft.com/office/powerpoint/2010/main" val="2223226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7800" y="242342"/>
            <a:ext cx="8026400" cy="642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3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0" y="207963"/>
            <a:ext cx="8108950" cy="648716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7784548" y="3912066"/>
            <a:ext cx="1918252" cy="815009"/>
          </a:xfrm>
          <a:prstGeom prst="wedgeRoundRectCallout">
            <a:avLst>
              <a:gd name="adj1" fmla="val -65393"/>
              <a:gd name="adj2" fmla="val 527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Item permettant de visualiser le rendu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1803400" y="1866900"/>
            <a:ext cx="2794000" cy="15240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1803400" y="2324100"/>
            <a:ext cx="2794000" cy="15240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965200" y="3408655"/>
            <a:ext cx="3289300" cy="131842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901700" algn="l"/>
              </a:tabLst>
            </a:pPr>
            <a:r>
              <a:rPr lang="fr-FR" dirty="0" smtClean="0">
                <a:solidFill>
                  <a:schemeClr val="tx2">
                    <a:lumMod val="10000"/>
                  </a:schemeClr>
                </a:solidFill>
              </a:rPr>
              <a:t>Appuyer sur Entrée pour enregistrer la réponse</a:t>
            </a:r>
            <a:endParaRPr lang="fr-FR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01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00" y="147320"/>
            <a:ext cx="8115300" cy="649224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6116983" y="2693504"/>
            <a:ext cx="2410791" cy="1252331"/>
          </a:xfrm>
          <a:prstGeom prst="wedgeRoundRectCallout">
            <a:avLst>
              <a:gd name="adj1" fmla="val -65393"/>
              <a:gd name="adj2" fmla="val 527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Pour passer à la question suivante ou à la correction s’il n’y a qu’une question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5353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109220"/>
            <a:ext cx="8039100" cy="64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45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9900" y="1162843"/>
            <a:ext cx="2044700" cy="1325563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QCM en lien avec un site web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19586"/>
            <a:ext cx="7885267" cy="6308214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8190948" y="2276061"/>
            <a:ext cx="1918252" cy="815009"/>
          </a:xfrm>
          <a:prstGeom prst="wedgeRoundRectCallout">
            <a:avLst>
              <a:gd name="adj1" fmla="val -65393"/>
              <a:gd name="adj2" fmla="val 527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Coller le lien vers un site Internet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93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3" y="647699"/>
            <a:ext cx="5667377" cy="488950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-71" r="227" b="-1"/>
          <a:stretch/>
        </p:blipFill>
        <p:spPr>
          <a:xfrm>
            <a:off x="290945" y="647699"/>
            <a:ext cx="6093658" cy="4889501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4568824" y="2386445"/>
            <a:ext cx="2565400" cy="24130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5620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496" y="397474"/>
            <a:ext cx="7166919" cy="57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4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1300" y="1456214"/>
            <a:ext cx="2451100" cy="72167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Les QCM: la version élève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799" y="241300"/>
            <a:ext cx="7881343" cy="6305074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>
            <a:off x="2260600" y="6071910"/>
            <a:ext cx="3670300" cy="22729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44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869" y="365125"/>
            <a:ext cx="7540196" cy="603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228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637" y="197707"/>
            <a:ext cx="7568515" cy="605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65125"/>
            <a:ext cx="7327900" cy="586232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365125"/>
            <a:ext cx="7327900" cy="586232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365125"/>
            <a:ext cx="7327900" cy="58623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0" y="365125"/>
            <a:ext cx="7327900" cy="5862320"/>
          </a:xfrm>
          <a:prstGeom prst="rect">
            <a:avLst/>
          </a:prstGeom>
        </p:spPr>
      </p:pic>
      <p:sp>
        <p:nvSpPr>
          <p:cNvPr id="8" name="Flèche droite 7"/>
          <p:cNvSpPr/>
          <p:nvPr/>
        </p:nvSpPr>
        <p:spPr>
          <a:xfrm>
            <a:off x="1689100" y="3455710"/>
            <a:ext cx="3187700" cy="184705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612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234070"/>
            <a:ext cx="7721600" cy="61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50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82</Words>
  <Application>Microsoft Office PowerPoint</Application>
  <PresentationFormat>Personnalisé</PresentationFormat>
  <Paragraphs>10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Création de QCM sur ProNote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QCM en lien avec un site web</vt:lpstr>
      <vt:lpstr>Présentation PowerPoint</vt:lpstr>
      <vt:lpstr>Présentation PowerPoint</vt:lpstr>
      <vt:lpstr>Les QCM: la version élève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Révision du réferentiel de Pse seconde bac pro Proposition de QCM sur ProNote</dc:title>
  <dc:creator>Thierry</dc:creator>
  <cp:lastModifiedBy>Fatima Chajai-Shaki</cp:lastModifiedBy>
  <cp:revision>14</cp:revision>
  <dcterms:created xsi:type="dcterms:W3CDTF">2015-11-14T16:05:22Z</dcterms:created>
  <dcterms:modified xsi:type="dcterms:W3CDTF">2016-03-28T11:54:54Z</dcterms:modified>
</cp:coreProperties>
</file>