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5" r:id="rId2"/>
    <p:sldId id="256" r:id="rId3"/>
    <p:sldId id="262" r:id="rId4"/>
    <p:sldId id="261" r:id="rId5"/>
    <p:sldId id="265" r:id="rId6"/>
    <p:sldId id="266" r:id="rId7"/>
    <p:sldId id="264" r:id="rId8"/>
    <p:sldId id="258" r:id="rId9"/>
    <p:sldId id="259" r:id="rId10"/>
    <p:sldId id="267" r:id="rId11"/>
    <p:sldId id="277" r:id="rId12"/>
    <p:sldId id="273" r:id="rId13"/>
    <p:sldId id="270" r:id="rId14"/>
    <p:sldId id="268" r:id="rId15"/>
    <p:sldId id="269" r:id="rId16"/>
    <p:sldId id="271" r:id="rId17"/>
    <p:sldId id="260" r:id="rId1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EDBD"/>
    <a:srgbClr val="99FF99"/>
    <a:srgbClr val="99CC00"/>
    <a:srgbClr val="0042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13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0E5412-F826-4416-B142-10E87778BD82}" type="doc">
      <dgm:prSet loTypeId="urn:microsoft.com/office/officeart/2005/8/layout/hierarchy1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04D06DA6-F7F5-4C6E-A125-6687642F4D59}">
      <dgm:prSet phldrT="[Texte]"/>
      <dgm:spPr/>
      <dgm:t>
        <a:bodyPr/>
        <a:lstStyle/>
        <a:p>
          <a:r>
            <a:rPr lang="fr-FR" dirty="0" smtClean="0"/>
            <a:t>Médecin Chef de service</a:t>
          </a:r>
          <a:endParaRPr lang="fr-FR" dirty="0"/>
        </a:p>
      </dgm:t>
    </dgm:pt>
    <dgm:pt modelId="{AF23E252-596F-48BD-9220-A72847861233}" type="parTrans" cxnId="{FAE41C4A-4908-424A-943A-D98117AA1CFC}">
      <dgm:prSet/>
      <dgm:spPr/>
      <dgm:t>
        <a:bodyPr/>
        <a:lstStyle/>
        <a:p>
          <a:endParaRPr lang="fr-FR"/>
        </a:p>
      </dgm:t>
    </dgm:pt>
    <dgm:pt modelId="{59313ED0-E755-44E5-8E89-4FBE38788D44}" type="sibTrans" cxnId="{FAE41C4A-4908-424A-943A-D98117AA1CFC}">
      <dgm:prSet/>
      <dgm:spPr/>
      <dgm:t>
        <a:bodyPr/>
        <a:lstStyle/>
        <a:p>
          <a:endParaRPr lang="fr-FR"/>
        </a:p>
      </dgm:t>
    </dgm:pt>
    <dgm:pt modelId="{8F66A279-D5FD-4268-8FA8-44C42A43D808}">
      <dgm:prSet phldrT="[Texte]"/>
      <dgm:spPr/>
      <dgm:t>
        <a:bodyPr/>
        <a:lstStyle/>
        <a:p>
          <a:r>
            <a:rPr lang="fr-FR" dirty="0" smtClean="0"/>
            <a:t>Gastro-entérologue</a:t>
          </a:r>
          <a:endParaRPr lang="fr-FR" dirty="0"/>
        </a:p>
      </dgm:t>
    </dgm:pt>
    <dgm:pt modelId="{8925E57A-A067-43D0-A494-EFBC4825CFD4}" type="parTrans" cxnId="{A33CABBA-55CE-43D5-A63F-FA7B137AB04A}">
      <dgm:prSet/>
      <dgm:spPr/>
      <dgm:t>
        <a:bodyPr/>
        <a:lstStyle/>
        <a:p>
          <a:endParaRPr lang="fr-FR"/>
        </a:p>
      </dgm:t>
    </dgm:pt>
    <dgm:pt modelId="{DC70ACDB-7658-4483-AA1F-7EC7D1971755}" type="sibTrans" cxnId="{A33CABBA-55CE-43D5-A63F-FA7B137AB04A}">
      <dgm:prSet/>
      <dgm:spPr/>
      <dgm:t>
        <a:bodyPr/>
        <a:lstStyle/>
        <a:p>
          <a:endParaRPr lang="fr-FR"/>
        </a:p>
      </dgm:t>
    </dgm:pt>
    <dgm:pt modelId="{165C27B2-CE7D-41E2-8224-3A6A51ECAEBB}">
      <dgm:prSet phldrT="[Texte]"/>
      <dgm:spPr/>
      <dgm:t>
        <a:bodyPr/>
        <a:lstStyle/>
        <a:p>
          <a:r>
            <a:rPr lang="fr-FR" dirty="0" smtClean="0"/>
            <a:t>Chirurgien gastro-entérologue</a:t>
          </a:r>
          <a:endParaRPr lang="fr-FR" dirty="0"/>
        </a:p>
      </dgm:t>
    </dgm:pt>
    <dgm:pt modelId="{872BE9B1-0D13-4F9D-BF38-6A5F0AF28B08}" type="parTrans" cxnId="{FB2C797A-88A9-4301-80D4-CB14A8A7D194}">
      <dgm:prSet/>
      <dgm:spPr/>
      <dgm:t>
        <a:bodyPr/>
        <a:lstStyle/>
        <a:p>
          <a:endParaRPr lang="fr-FR"/>
        </a:p>
      </dgm:t>
    </dgm:pt>
    <dgm:pt modelId="{199DEE2B-3F81-4EC1-A07D-A5311910A5BE}" type="sibTrans" cxnId="{FB2C797A-88A9-4301-80D4-CB14A8A7D194}">
      <dgm:prSet/>
      <dgm:spPr/>
      <dgm:t>
        <a:bodyPr/>
        <a:lstStyle/>
        <a:p>
          <a:endParaRPr lang="fr-FR"/>
        </a:p>
      </dgm:t>
    </dgm:pt>
    <dgm:pt modelId="{284DC3EE-E254-480A-A331-293FA97A8545}">
      <dgm:prSet phldrT="[Texte]"/>
      <dgm:spPr/>
      <dgm:t>
        <a:bodyPr/>
        <a:lstStyle/>
        <a:p>
          <a:r>
            <a:rPr lang="fr-FR" dirty="0" smtClean="0"/>
            <a:t>Interne</a:t>
          </a:r>
          <a:endParaRPr lang="fr-FR" dirty="0"/>
        </a:p>
      </dgm:t>
    </dgm:pt>
    <dgm:pt modelId="{0BEFCA85-9E3F-4946-BD46-025095F13773}" type="parTrans" cxnId="{373206A3-E0F7-4C21-A2C1-480FCA426C86}">
      <dgm:prSet/>
      <dgm:spPr/>
      <dgm:t>
        <a:bodyPr/>
        <a:lstStyle/>
        <a:p>
          <a:endParaRPr lang="fr-FR"/>
        </a:p>
      </dgm:t>
    </dgm:pt>
    <dgm:pt modelId="{1E63998B-F8A3-438C-87F3-DE6A0B67F4AA}" type="sibTrans" cxnId="{373206A3-E0F7-4C21-A2C1-480FCA426C86}">
      <dgm:prSet/>
      <dgm:spPr/>
      <dgm:t>
        <a:bodyPr/>
        <a:lstStyle/>
        <a:p>
          <a:endParaRPr lang="fr-FR"/>
        </a:p>
      </dgm:t>
    </dgm:pt>
    <dgm:pt modelId="{9164B238-0B28-4174-B8FA-BBD807F66418}">
      <dgm:prSet/>
      <dgm:spPr/>
      <dgm:t>
        <a:bodyPr/>
        <a:lstStyle/>
        <a:p>
          <a:r>
            <a:rPr lang="fr-FR" dirty="0" smtClean="0"/>
            <a:t>Cadre infirmier</a:t>
          </a:r>
          <a:endParaRPr lang="fr-FR" dirty="0"/>
        </a:p>
      </dgm:t>
    </dgm:pt>
    <dgm:pt modelId="{728BA79D-BB31-4727-BFEB-222375E98652}" type="parTrans" cxnId="{8BF41EAA-46CD-4214-8962-4D7B8C00D088}">
      <dgm:prSet/>
      <dgm:spPr/>
      <dgm:t>
        <a:bodyPr/>
        <a:lstStyle/>
        <a:p>
          <a:endParaRPr lang="fr-FR"/>
        </a:p>
      </dgm:t>
    </dgm:pt>
    <dgm:pt modelId="{D8E7CE63-C69A-4F00-AA00-7939026811FF}" type="sibTrans" cxnId="{8BF41EAA-46CD-4214-8962-4D7B8C00D088}">
      <dgm:prSet/>
      <dgm:spPr/>
      <dgm:t>
        <a:bodyPr/>
        <a:lstStyle/>
        <a:p>
          <a:endParaRPr lang="fr-FR"/>
        </a:p>
      </dgm:t>
    </dgm:pt>
    <dgm:pt modelId="{9CAD1AA8-BFA8-49C6-BAAE-A22C0A0155A2}">
      <dgm:prSet/>
      <dgm:spPr/>
      <dgm:t>
        <a:bodyPr/>
        <a:lstStyle/>
        <a:p>
          <a:r>
            <a:rPr lang="fr-FR" dirty="0" smtClean="0"/>
            <a:t>Infirmier</a:t>
          </a:r>
          <a:endParaRPr lang="fr-FR" dirty="0"/>
        </a:p>
      </dgm:t>
    </dgm:pt>
    <dgm:pt modelId="{7C80788E-D466-4A6D-AB44-7F3D488E5CF7}" type="parTrans" cxnId="{21884B8F-D068-49D0-96AF-B6BA409CB567}">
      <dgm:prSet/>
      <dgm:spPr/>
      <dgm:t>
        <a:bodyPr/>
        <a:lstStyle/>
        <a:p>
          <a:endParaRPr lang="fr-FR"/>
        </a:p>
      </dgm:t>
    </dgm:pt>
    <dgm:pt modelId="{F8D311CD-A7DE-4F39-8B59-47B2DBC911F4}" type="sibTrans" cxnId="{21884B8F-D068-49D0-96AF-B6BA409CB567}">
      <dgm:prSet/>
      <dgm:spPr/>
      <dgm:t>
        <a:bodyPr/>
        <a:lstStyle/>
        <a:p>
          <a:endParaRPr lang="fr-FR"/>
        </a:p>
      </dgm:t>
    </dgm:pt>
    <dgm:pt modelId="{08FA7076-BE76-45A2-BC82-DCB10338F098}">
      <dgm:prSet/>
      <dgm:spPr/>
      <dgm:t>
        <a:bodyPr/>
        <a:lstStyle/>
        <a:p>
          <a:r>
            <a:rPr lang="fr-FR" dirty="0" smtClean="0"/>
            <a:t>Aide soignant</a:t>
          </a:r>
          <a:endParaRPr lang="fr-FR" dirty="0"/>
        </a:p>
      </dgm:t>
    </dgm:pt>
    <dgm:pt modelId="{ACA6909F-E547-455F-AEEB-AFDF288D5523}" type="parTrans" cxnId="{5866297A-F0D4-4DC5-AB2F-11FC5BCBD903}">
      <dgm:prSet/>
      <dgm:spPr/>
      <dgm:t>
        <a:bodyPr/>
        <a:lstStyle/>
        <a:p>
          <a:endParaRPr lang="fr-FR"/>
        </a:p>
      </dgm:t>
    </dgm:pt>
    <dgm:pt modelId="{9920B14D-E807-4F7F-BA06-F7935BEEA92F}" type="sibTrans" cxnId="{5866297A-F0D4-4DC5-AB2F-11FC5BCBD903}">
      <dgm:prSet/>
      <dgm:spPr/>
      <dgm:t>
        <a:bodyPr/>
        <a:lstStyle/>
        <a:p>
          <a:endParaRPr lang="fr-FR"/>
        </a:p>
      </dgm:t>
    </dgm:pt>
    <dgm:pt modelId="{0276D131-B464-4C32-AA7E-3D0CE02BF79E}">
      <dgm:prSet phldrT="[Texte]"/>
      <dgm:spPr/>
      <dgm:t>
        <a:bodyPr/>
        <a:lstStyle/>
        <a:p>
          <a:r>
            <a:rPr lang="fr-FR" dirty="0" smtClean="0"/>
            <a:t>Diététicien</a:t>
          </a:r>
          <a:endParaRPr lang="fr-FR" dirty="0"/>
        </a:p>
      </dgm:t>
    </dgm:pt>
    <dgm:pt modelId="{6EC29868-6C8A-447E-B83C-DCA5C25F1741}" type="parTrans" cxnId="{83E7731C-570A-4A60-842F-44A60CBF9EF6}">
      <dgm:prSet/>
      <dgm:spPr/>
      <dgm:t>
        <a:bodyPr/>
        <a:lstStyle/>
        <a:p>
          <a:endParaRPr lang="fr-FR"/>
        </a:p>
      </dgm:t>
    </dgm:pt>
    <dgm:pt modelId="{FEBF02AE-FF0E-4D66-A6F8-6C49162C0170}" type="sibTrans" cxnId="{83E7731C-570A-4A60-842F-44A60CBF9EF6}">
      <dgm:prSet/>
      <dgm:spPr/>
      <dgm:t>
        <a:bodyPr/>
        <a:lstStyle/>
        <a:p>
          <a:endParaRPr lang="fr-FR"/>
        </a:p>
      </dgm:t>
    </dgm:pt>
    <dgm:pt modelId="{B43668B9-8719-40BD-A42F-1397EC50278C}">
      <dgm:prSet/>
      <dgm:spPr/>
      <dgm:t>
        <a:bodyPr/>
        <a:lstStyle/>
        <a:p>
          <a:r>
            <a:rPr lang="fr-FR" dirty="0" smtClean="0"/>
            <a:t>Agent de service hospitalier</a:t>
          </a:r>
          <a:endParaRPr lang="fr-FR" dirty="0"/>
        </a:p>
      </dgm:t>
    </dgm:pt>
    <dgm:pt modelId="{A16DC0EC-05DD-4283-A9CF-A1471C1F9B0E}" type="parTrans" cxnId="{037A8025-EFD3-449A-986A-CD0166C2A504}">
      <dgm:prSet/>
      <dgm:spPr/>
      <dgm:t>
        <a:bodyPr/>
        <a:lstStyle/>
        <a:p>
          <a:endParaRPr lang="fr-FR"/>
        </a:p>
      </dgm:t>
    </dgm:pt>
    <dgm:pt modelId="{DC46BF98-B164-40E3-B384-6A2E0C939B99}" type="sibTrans" cxnId="{037A8025-EFD3-449A-986A-CD0166C2A504}">
      <dgm:prSet/>
      <dgm:spPr/>
      <dgm:t>
        <a:bodyPr/>
        <a:lstStyle/>
        <a:p>
          <a:endParaRPr lang="fr-FR"/>
        </a:p>
      </dgm:t>
    </dgm:pt>
    <dgm:pt modelId="{62B089D8-1577-44FA-8FC8-BF6D706D4823}">
      <dgm:prSet/>
      <dgm:spPr/>
      <dgm:t>
        <a:bodyPr/>
        <a:lstStyle/>
        <a:p>
          <a:r>
            <a:rPr lang="fr-FR" dirty="0" smtClean="0"/>
            <a:t>Cadre supérieur de santé</a:t>
          </a:r>
          <a:endParaRPr lang="fr-FR" dirty="0"/>
        </a:p>
      </dgm:t>
    </dgm:pt>
    <dgm:pt modelId="{0ACF24B3-51C9-4D25-8D1C-AEFF77EA9D33}" type="parTrans" cxnId="{9A354269-8367-4684-B24B-60999B452125}">
      <dgm:prSet/>
      <dgm:spPr/>
      <dgm:t>
        <a:bodyPr/>
        <a:lstStyle/>
        <a:p>
          <a:endParaRPr lang="fr-FR"/>
        </a:p>
      </dgm:t>
    </dgm:pt>
    <dgm:pt modelId="{F30EBA8C-F380-48DA-A2DF-591D03DCF255}" type="sibTrans" cxnId="{9A354269-8367-4684-B24B-60999B452125}">
      <dgm:prSet/>
      <dgm:spPr/>
      <dgm:t>
        <a:bodyPr/>
        <a:lstStyle/>
        <a:p>
          <a:endParaRPr lang="fr-FR"/>
        </a:p>
      </dgm:t>
    </dgm:pt>
    <dgm:pt modelId="{9BDF97C3-7C03-4871-B4B6-04A3554CF7BD}">
      <dgm:prSet/>
      <dgm:spPr/>
      <dgm:t>
        <a:bodyPr/>
        <a:lstStyle/>
        <a:p>
          <a:r>
            <a:rPr lang="fr-FR" dirty="0" smtClean="0"/>
            <a:t>Secrétaire médicale</a:t>
          </a:r>
          <a:endParaRPr lang="fr-FR" dirty="0"/>
        </a:p>
      </dgm:t>
    </dgm:pt>
    <dgm:pt modelId="{82C83C5F-5948-41A5-B22C-E350D95347F2}" type="parTrans" cxnId="{4794857B-BCFF-491A-9B22-2913E17969D8}">
      <dgm:prSet/>
      <dgm:spPr/>
      <dgm:t>
        <a:bodyPr/>
        <a:lstStyle/>
        <a:p>
          <a:endParaRPr lang="fr-FR"/>
        </a:p>
      </dgm:t>
    </dgm:pt>
    <dgm:pt modelId="{CFF2DF0D-8356-4D8B-B817-B33746E83A1A}" type="sibTrans" cxnId="{4794857B-BCFF-491A-9B22-2913E17969D8}">
      <dgm:prSet/>
      <dgm:spPr/>
      <dgm:t>
        <a:bodyPr/>
        <a:lstStyle/>
        <a:p>
          <a:endParaRPr lang="fr-FR"/>
        </a:p>
      </dgm:t>
    </dgm:pt>
    <dgm:pt modelId="{087DB162-D334-4814-8328-2CF51CE254A1}" type="pres">
      <dgm:prSet presAssocID="{860E5412-F826-4416-B142-10E87778BD8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FAB70A1E-962A-45FA-9E01-69666DE68CD4}" type="pres">
      <dgm:prSet presAssocID="{04D06DA6-F7F5-4C6E-A125-6687642F4D59}" presName="hierRoot1" presStyleCnt="0"/>
      <dgm:spPr/>
    </dgm:pt>
    <dgm:pt modelId="{27E0B8C0-2C47-4734-A4EC-F071675E9232}" type="pres">
      <dgm:prSet presAssocID="{04D06DA6-F7F5-4C6E-A125-6687642F4D59}" presName="composite" presStyleCnt="0"/>
      <dgm:spPr/>
    </dgm:pt>
    <dgm:pt modelId="{3656A914-940D-46DC-A946-D7332E97F968}" type="pres">
      <dgm:prSet presAssocID="{04D06DA6-F7F5-4C6E-A125-6687642F4D59}" presName="background" presStyleLbl="node0" presStyleIdx="0" presStyleCnt="3"/>
      <dgm:spPr/>
    </dgm:pt>
    <dgm:pt modelId="{FBF22BE6-04D5-46C8-B360-2E2D5AC66975}" type="pres">
      <dgm:prSet presAssocID="{04D06DA6-F7F5-4C6E-A125-6687642F4D59}" presName="text" presStyleLbl="fgAcc0" presStyleIdx="0" presStyleCnt="3" custScaleX="18074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0C44BCC4-78D6-48C2-AA6A-693E918B1C25}" type="pres">
      <dgm:prSet presAssocID="{04D06DA6-F7F5-4C6E-A125-6687642F4D59}" presName="hierChild2" presStyleCnt="0"/>
      <dgm:spPr/>
    </dgm:pt>
    <dgm:pt modelId="{69A2D964-9125-48FE-98C2-8531EFA9CC4F}" type="pres">
      <dgm:prSet presAssocID="{8925E57A-A067-43D0-A494-EFBC4825CFD4}" presName="Name10" presStyleLbl="parChTrans1D2" presStyleIdx="0" presStyleCnt="3"/>
      <dgm:spPr/>
      <dgm:t>
        <a:bodyPr/>
        <a:lstStyle/>
        <a:p>
          <a:endParaRPr lang="fr-FR"/>
        </a:p>
      </dgm:t>
    </dgm:pt>
    <dgm:pt modelId="{A0779833-EAE6-42FC-8CB7-498AFFA3EE6D}" type="pres">
      <dgm:prSet presAssocID="{8F66A279-D5FD-4268-8FA8-44C42A43D808}" presName="hierRoot2" presStyleCnt="0"/>
      <dgm:spPr/>
    </dgm:pt>
    <dgm:pt modelId="{F71612CA-0D18-4F11-9304-DB6AF1CB9D4E}" type="pres">
      <dgm:prSet presAssocID="{8F66A279-D5FD-4268-8FA8-44C42A43D808}" presName="composite2" presStyleCnt="0"/>
      <dgm:spPr/>
    </dgm:pt>
    <dgm:pt modelId="{286C3132-01C0-427D-830F-07B32FB5E62B}" type="pres">
      <dgm:prSet presAssocID="{8F66A279-D5FD-4268-8FA8-44C42A43D808}" presName="background2" presStyleLbl="node2" presStyleIdx="0" presStyleCnt="3"/>
      <dgm:spPr/>
    </dgm:pt>
    <dgm:pt modelId="{FB7244F3-06F5-4AEA-8A53-D09B136ED057}" type="pres">
      <dgm:prSet presAssocID="{8F66A279-D5FD-4268-8FA8-44C42A43D808}" presName="text2" presStyleLbl="fgAcc2" presStyleIdx="0" presStyleCnt="3" custScaleX="182351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CCA5513F-241C-4716-9D63-1D881C5A6D8A}" type="pres">
      <dgm:prSet presAssocID="{8F66A279-D5FD-4268-8FA8-44C42A43D808}" presName="hierChild3" presStyleCnt="0"/>
      <dgm:spPr/>
    </dgm:pt>
    <dgm:pt modelId="{5EA2BB56-911A-495D-AAFA-6AA4D7003830}" type="pres">
      <dgm:prSet presAssocID="{872BE9B1-0D13-4F9D-BF38-6A5F0AF28B08}" presName="Name10" presStyleLbl="parChTrans1D2" presStyleIdx="1" presStyleCnt="3"/>
      <dgm:spPr/>
      <dgm:t>
        <a:bodyPr/>
        <a:lstStyle/>
        <a:p>
          <a:endParaRPr lang="fr-FR"/>
        </a:p>
      </dgm:t>
    </dgm:pt>
    <dgm:pt modelId="{0211869E-CD7E-424F-A077-A0DE3429CC5C}" type="pres">
      <dgm:prSet presAssocID="{165C27B2-CE7D-41E2-8224-3A6A51ECAEBB}" presName="hierRoot2" presStyleCnt="0"/>
      <dgm:spPr/>
    </dgm:pt>
    <dgm:pt modelId="{750EE567-9663-45FE-8682-E5075DD74056}" type="pres">
      <dgm:prSet presAssocID="{165C27B2-CE7D-41E2-8224-3A6A51ECAEBB}" presName="composite2" presStyleCnt="0"/>
      <dgm:spPr/>
    </dgm:pt>
    <dgm:pt modelId="{60C73CC2-6929-4E38-9EED-1939947444E8}" type="pres">
      <dgm:prSet presAssocID="{165C27B2-CE7D-41E2-8224-3A6A51ECAEBB}" presName="background2" presStyleLbl="node2" presStyleIdx="1" presStyleCnt="3"/>
      <dgm:spPr/>
    </dgm:pt>
    <dgm:pt modelId="{1C1E5846-63A0-409A-8EA2-ACFD78E85931}" type="pres">
      <dgm:prSet presAssocID="{165C27B2-CE7D-41E2-8224-3A6A51ECAEBB}" presName="text2" presStyleLbl="fgAcc2" presStyleIdx="1" presStyleCnt="3" custScaleX="159442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EEE87873-FF5F-47EB-A169-4252EBCB0B7A}" type="pres">
      <dgm:prSet presAssocID="{165C27B2-CE7D-41E2-8224-3A6A51ECAEBB}" presName="hierChild3" presStyleCnt="0"/>
      <dgm:spPr/>
    </dgm:pt>
    <dgm:pt modelId="{18B5524E-FE23-409E-8C31-68B79BBA3DE3}" type="pres">
      <dgm:prSet presAssocID="{0BEFCA85-9E3F-4946-BD46-025095F13773}" presName="Name17" presStyleLbl="parChTrans1D3" presStyleIdx="0" presStyleCnt="2"/>
      <dgm:spPr/>
      <dgm:t>
        <a:bodyPr/>
        <a:lstStyle/>
        <a:p>
          <a:endParaRPr lang="fr-FR"/>
        </a:p>
      </dgm:t>
    </dgm:pt>
    <dgm:pt modelId="{46F3DF55-93C3-46DC-8716-BE03417CBAD3}" type="pres">
      <dgm:prSet presAssocID="{284DC3EE-E254-480A-A331-293FA97A8545}" presName="hierRoot3" presStyleCnt="0"/>
      <dgm:spPr/>
    </dgm:pt>
    <dgm:pt modelId="{8DAB8913-D06E-42A7-ABD6-93A1CCA3DB5C}" type="pres">
      <dgm:prSet presAssocID="{284DC3EE-E254-480A-A331-293FA97A8545}" presName="composite3" presStyleCnt="0"/>
      <dgm:spPr/>
    </dgm:pt>
    <dgm:pt modelId="{B45E535A-0DDE-466D-82A5-80765DE611AF}" type="pres">
      <dgm:prSet presAssocID="{284DC3EE-E254-480A-A331-293FA97A8545}" presName="background3" presStyleLbl="node3" presStyleIdx="0" presStyleCnt="2"/>
      <dgm:spPr/>
    </dgm:pt>
    <dgm:pt modelId="{B9BDE666-9663-4F6D-BC5A-28FDF9CDE21C}" type="pres">
      <dgm:prSet presAssocID="{284DC3EE-E254-480A-A331-293FA97A8545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68A099CA-904C-4166-9F88-0F9B708A6211}" type="pres">
      <dgm:prSet presAssocID="{284DC3EE-E254-480A-A331-293FA97A8545}" presName="hierChild4" presStyleCnt="0"/>
      <dgm:spPr/>
    </dgm:pt>
    <dgm:pt modelId="{C2A5444A-E241-40D9-9DA2-18C1FC9679E2}" type="pres">
      <dgm:prSet presAssocID="{0ACF24B3-51C9-4D25-8D1C-AEFF77EA9D33}" presName="Name10" presStyleLbl="parChTrans1D2" presStyleIdx="2" presStyleCnt="3"/>
      <dgm:spPr/>
      <dgm:t>
        <a:bodyPr/>
        <a:lstStyle/>
        <a:p>
          <a:endParaRPr lang="fr-FR"/>
        </a:p>
      </dgm:t>
    </dgm:pt>
    <dgm:pt modelId="{30AA25DC-ACCC-4702-A9C4-2391C49E5462}" type="pres">
      <dgm:prSet presAssocID="{62B089D8-1577-44FA-8FC8-BF6D706D4823}" presName="hierRoot2" presStyleCnt="0"/>
      <dgm:spPr/>
    </dgm:pt>
    <dgm:pt modelId="{1C9EB5C8-E5A4-478E-9E81-3954C07721B5}" type="pres">
      <dgm:prSet presAssocID="{62B089D8-1577-44FA-8FC8-BF6D706D4823}" presName="composite2" presStyleCnt="0"/>
      <dgm:spPr/>
    </dgm:pt>
    <dgm:pt modelId="{2DE13E5E-7F86-44EF-80A1-FF43F0F07922}" type="pres">
      <dgm:prSet presAssocID="{62B089D8-1577-44FA-8FC8-BF6D706D4823}" presName="background2" presStyleLbl="node2" presStyleIdx="2" presStyleCnt="3"/>
      <dgm:spPr/>
    </dgm:pt>
    <dgm:pt modelId="{3A6DAEFD-ED41-4659-87A4-7943890CA734}" type="pres">
      <dgm:prSet presAssocID="{62B089D8-1577-44FA-8FC8-BF6D706D4823}" presName="text2" presStyleLbl="fgAcc2" presStyleIdx="2" presStyleCnt="3" custScaleX="153369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6DD31D22-6BAA-4ED8-A892-5644480C079B}" type="pres">
      <dgm:prSet presAssocID="{62B089D8-1577-44FA-8FC8-BF6D706D4823}" presName="hierChild3" presStyleCnt="0"/>
      <dgm:spPr/>
    </dgm:pt>
    <dgm:pt modelId="{52DC0B81-23C1-4E17-A29A-1FB027A551C4}" type="pres">
      <dgm:prSet presAssocID="{728BA79D-BB31-4727-BFEB-222375E98652}" presName="Name17" presStyleLbl="parChTrans1D3" presStyleIdx="1" presStyleCnt="2"/>
      <dgm:spPr/>
      <dgm:t>
        <a:bodyPr/>
        <a:lstStyle/>
        <a:p>
          <a:endParaRPr lang="fr-FR"/>
        </a:p>
      </dgm:t>
    </dgm:pt>
    <dgm:pt modelId="{9C999C74-A895-49E0-8E4C-D222A33DC42D}" type="pres">
      <dgm:prSet presAssocID="{9164B238-0B28-4174-B8FA-BBD807F66418}" presName="hierRoot3" presStyleCnt="0"/>
      <dgm:spPr/>
    </dgm:pt>
    <dgm:pt modelId="{BEE606ED-7892-4ECE-86C2-4B2C3E0A09FC}" type="pres">
      <dgm:prSet presAssocID="{9164B238-0B28-4174-B8FA-BBD807F66418}" presName="composite3" presStyleCnt="0"/>
      <dgm:spPr/>
    </dgm:pt>
    <dgm:pt modelId="{3C7D85A0-E8A5-4225-BC6C-340214D291D5}" type="pres">
      <dgm:prSet presAssocID="{9164B238-0B28-4174-B8FA-BBD807F66418}" presName="background3" presStyleLbl="node3" presStyleIdx="1" presStyleCnt="2"/>
      <dgm:spPr/>
    </dgm:pt>
    <dgm:pt modelId="{A552F0AE-50C5-456F-98D6-B4AF3C30678C}" type="pres">
      <dgm:prSet presAssocID="{9164B238-0B28-4174-B8FA-BBD807F66418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06670602-F1D5-4AF2-94AA-033A66CED5C5}" type="pres">
      <dgm:prSet presAssocID="{9164B238-0B28-4174-B8FA-BBD807F66418}" presName="hierChild4" presStyleCnt="0"/>
      <dgm:spPr/>
    </dgm:pt>
    <dgm:pt modelId="{0BC7813B-BBE7-4B61-B7DA-DC3C0650140B}" type="pres">
      <dgm:prSet presAssocID="{7C80788E-D466-4A6D-AB44-7F3D488E5CF7}" presName="Name23" presStyleLbl="parChTrans1D4" presStyleIdx="0" presStyleCnt="3"/>
      <dgm:spPr/>
      <dgm:t>
        <a:bodyPr/>
        <a:lstStyle/>
        <a:p>
          <a:endParaRPr lang="fr-FR"/>
        </a:p>
      </dgm:t>
    </dgm:pt>
    <dgm:pt modelId="{CF1262D8-294A-439F-A8F3-2F1CEA6EBD5A}" type="pres">
      <dgm:prSet presAssocID="{9CAD1AA8-BFA8-49C6-BAAE-A22C0A0155A2}" presName="hierRoot4" presStyleCnt="0"/>
      <dgm:spPr/>
    </dgm:pt>
    <dgm:pt modelId="{31AF2B99-08D1-4EC5-B41C-AA51DAC7DFCA}" type="pres">
      <dgm:prSet presAssocID="{9CAD1AA8-BFA8-49C6-BAAE-A22C0A0155A2}" presName="composite4" presStyleCnt="0"/>
      <dgm:spPr/>
    </dgm:pt>
    <dgm:pt modelId="{318BFBD2-5913-44A9-8668-6CB2EA479E71}" type="pres">
      <dgm:prSet presAssocID="{9CAD1AA8-BFA8-49C6-BAAE-A22C0A0155A2}" presName="background4" presStyleLbl="node4" presStyleIdx="0" presStyleCnt="3"/>
      <dgm:spPr/>
    </dgm:pt>
    <dgm:pt modelId="{77CC2DFB-9D9E-4C7C-A09F-5FEDFC3CADCD}" type="pres">
      <dgm:prSet presAssocID="{9CAD1AA8-BFA8-49C6-BAAE-A22C0A0155A2}" presName="text4" presStyleLbl="fgAcc4" presStyleIdx="0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7A63A1E9-12C3-42D3-9242-E63E48318DB2}" type="pres">
      <dgm:prSet presAssocID="{9CAD1AA8-BFA8-49C6-BAAE-A22C0A0155A2}" presName="hierChild5" presStyleCnt="0"/>
      <dgm:spPr/>
    </dgm:pt>
    <dgm:pt modelId="{0C215C64-7890-4A03-9C93-A6C026F7FA74}" type="pres">
      <dgm:prSet presAssocID="{ACA6909F-E547-455F-AEEB-AFDF288D5523}" presName="Name23" presStyleLbl="parChTrans1D4" presStyleIdx="1" presStyleCnt="3"/>
      <dgm:spPr/>
      <dgm:t>
        <a:bodyPr/>
        <a:lstStyle/>
        <a:p>
          <a:endParaRPr lang="fr-FR"/>
        </a:p>
      </dgm:t>
    </dgm:pt>
    <dgm:pt modelId="{65374D32-E682-42D3-A613-2FDF2DC2A3D1}" type="pres">
      <dgm:prSet presAssocID="{08FA7076-BE76-45A2-BC82-DCB10338F098}" presName="hierRoot4" presStyleCnt="0"/>
      <dgm:spPr/>
    </dgm:pt>
    <dgm:pt modelId="{7B443C9A-4B4C-4229-A24E-6BC07270D14B}" type="pres">
      <dgm:prSet presAssocID="{08FA7076-BE76-45A2-BC82-DCB10338F098}" presName="composite4" presStyleCnt="0"/>
      <dgm:spPr/>
    </dgm:pt>
    <dgm:pt modelId="{FDD2895C-6AED-40EC-A459-F62ADFEAFFA9}" type="pres">
      <dgm:prSet presAssocID="{08FA7076-BE76-45A2-BC82-DCB10338F098}" presName="background4" presStyleLbl="node4" presStyleIdx="1" presStyleCnt="3"/>
      <dgm:spPr/>
    </dgm:pt>
    <dgm:pt modelId="{CE5ED146-10D2-41DE-AF2E-295CDA7B16ED}" type="pres">
      <dgm:prSet presAssocID="{08FA7076-BE76-45A2-BC82-DCB10338F098}" presName="text4" presStyleLbl="fgAcc4" presStyleIdx="1" presStyleCnt="3" custScaleX="134961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E5E56E70-280C-43B4-9943-06B86BB83F1B}" type="pres">
      <dgm:prSet presAssocID="{08FA7076-BE76-45A2-BC82-DCB10338F098}" presName="hierChild5" presStyleCnt="0"/>
      <dgm:spPr/>
    </dgm:pt>
    <dgm:pt modelId="{23394044-6F6A-4231-937E-A3D7335B81D5}" type="pres">
      <dgm:prSet presAssocID="{A16DC0EC-05DD-4283-A9CF-A1471C1F9B0E}" presName="Name23" presStyleLbl="parChTrans1D4" presStyleIdx="2" presStyleCnt="3"/>
      <dgm:spPr/>
      <dgm:t>
        <a:bodyPr/>
        <a:lstStyle/>
        <a:p>
          <a:endParaRPr lang="fr-FR"/>
        </a:p>
      </dgm:t>
    </dgm:pt>
    <dgm:pt modelId="{154EAFE2-D7DD-4860-B685-10646EA1A780}" type="pres">
      <dgm:prSet presAssocID="{B43668B9-8719-40BD-A42F-1397EC50278C}" presName="hierRoot4" presStyleCnt="0"/>
      <dgm:spPr/>
    </dgm:pt>
    <dgm:pt modelId="{D518A3D6-635C-45DC-BD39-47A395BA43E7}" type="pres">
      <dgm:prSet presAssocID="{B43668B9-8719-40BD-A42F-1397EC50278C}" presName="composite4" presStyleCnt="0"/>
      <dgm:spPr/>
    </dgm:pt>
    <dgm:pt modelId="{E788368F-3FB6-46BD-B096-8735FA15A64F}" type="pres">
      <dgm:prSet presAssocID="{B43668B9-8719-40BD-A42F-1397EC50278C}" presName="background4" presStyleLbl="node4" presStyleIdx="2" presStyleCnt="3"/>
      <dgm:spPr/>
    </dgm:pt>
    <dgm:pt modelId="{B62EBB12-71F4-46BE-8EED-72E7E8704912}" type="pres">
      <dgm:prSet presAssocID="{B43668B9-8719-40BD-A42F-1397EC50278C}" presName="text4" presStyleLbl="fgAcc4" presStyleIdx="2" presStyleCnt="3" custScaleX="184930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31F0A1C4-6A07-493C-BB0D-BA1C9BCA50B6}" type="pres">
      <dgm:prSet presAssocID="{B43668B9-8719-40BD-A42F-1397EC50278C}" presName="hierChild5" presStyleCnt="0"/>
      <dgm:spPr/>
    </dgm:pt>
    <dgm:pt modelId="{D08270D0-8E99-4500-B742-33C4FF221C65}" type="pres">
      <dgm:prSet presAssocID="{9BDF97C3-7C03-4871-B4B6-04A3554CF7BD}" presName="hierRoot1" presStyleCnt="0"/>
      <dgm:spPr/>
    </dgm:pt>
    <dgm:pt modelId="{218D4A8F-A6D2-4C42-8043-27B7BE8BEEC3}" type="pres">
      <dgm:prSet presAssocID="{9BDF97C3-7C03-4871-B4B6-04A3554CF7BD}" presName="composite" presStyleCnt="0"/>
      <dgm:spPr/>
    </dgm:pt>
    <dgm:pt modelId="{2ACD0E62-96A7-4BBA-83D9-66976709F9C1}" type="pres">
      <dgm:prSet presAssocID="{9BDF97C3-7C03-4871-B4B6-04A3554CF7BD}" presName="background" presStyleLbl="node0" presStyleIdx="1" presStyleCnt="3"/>
      <dgm:spPr/>
    </dgm:pt>
    <dgm:pt modelId="{E304BCF9-D2CC-42CF-8000-88903BBC7858}" type="pres">
      <dgm:prSet presAssocID="{9BDF97C3-7C03-4871-B4B6-04A3554CF7BD}" presName="text" presStyleLbl="fgAcc0" presStyleIdx="1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20D60D68-646C-47A5-8563-8967DADA0F3F}" type="pres">
      <dgm:prSet presAssocID="{9BDF97C3-7C03-4871-B4B6-04A3554CF7BD}" presName="hierChild2" presStyleCnt="0"/>
      <dgm:spPr/>
    </dgm:pt>
    <dgm:pt modelId="{2813FC2A-168D-402D-84D3-FB6E473D7437}" type="pres">
      <dgm:prSet presAssocID="{0276D131-B464-4C32-AA7E-3D0CE02BF79E}" presName="hierRoot1" presStyleCnt="0"/>
      <dgm:spPr/>
    </dgm:pt>
    <dgm:pt modelId="{C19CE7D9-CFAA-4A3A-9335-58418F6EFD47}" type="pres">
      <dgm:prSet presAssocID="{0276D131-B464-4C32-AA7E-3D0CE02BF79E}" presName="composite" presStyleCnt="0"/>
      <dgm:spPr/>
    </dgm:pt>
    <dgm:pt modelId="{7FB92E4F-2C22-4458-ACCC-A8F6E923F76E}" type="pres">
      <dgm:prSet presAssocID="{0276D131-B464-4C32-AA7E-3D0CE02BF79E}" presName="background" presStyleLbl="node0" presStyleIdx="2" presStyleCnt="3"/>
      <dgm:spPr/>
    </dgm:pt>
    <dgm:pt modelId="{2A86935B-3B78-4398-81B0-D51DD5A25DD2}" type="pres">
      <dgm:prSet presAssocID="{0276D131-B464-4C32-AA7E-3D0CE02BF79E}" presName="text" presStyleLbl="fgAcc0" presStyleIdx="2" presStyleCnt="3" custScaleX="125606" custLinFactX="-200000" custLinFactY="100000" custLinFactNeighborX="-279698" custLinFactNeighborY="190364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C5CA88DE-DD5F-4D6C-9C46-AA16E75EF45C}" type="pres">
      <dgm:prSet presAssocID="{0276D131-B464-4C32-AA7E-3D0CE02BF79E}" presName="hierChild2" presStyleCnt="0"/>
      <dgm:spPr/>
    </dgm:pt>
  </dgm:ptLst>
  <dgm:cxnLst>
    <dgm:cxn modelId="{717F2F95-103E-4518-AE41-607ECB48A033}" type="presOf" srcId="{A16DC0EC-05DD-4283-A9CF-A1471C1F9B0E}" destId="{23394044-6F6A-4231-937E-A3D7335B81D5}" srcOrd="0" destOrd="0" presId="urn:microsoft.com/office/officeart/2005/8/layout/hierarchy1"/>
    <dgm:cxn modelId="{E9C299CB-0BF4-4461-BCC1-5E4FCD50449A}" type="presOf" srcId="{0BEFCA85-9E3F-4946-BD46-025095F13773}" destId="{18B5524E-FE23-409E-8C31-68B79BBA3DE3}" srcOrd="0" destOrd="0" presId="urn:microsoft.com/office/officeart/2005/8/layout/hierarchy1"/>
    <dgm:cxn modelId="{A33CABBA-55CE-43D5-A63F-FA7B137AB04A}" srcId="{04D06DA6-F7F5-4C6E-A125-6687642F4D59}" destId="{8F66A279-D5FD-4268-8FA8-44C42A43D808}" srcOrd="0" destOrd="0" parTransId="{8925E57A-A067-43D0-A494-EFBC4825CFD4}" sibTransId="{DC70ACDB-7658-4483-AA1F-7EC7D1971755}"/>
    <dgm:cxn modelId="{8BF41EAA-46CD-4214-8962-4D7B8C00D088}" srcId="{62B089D8-1577-44FA-8FC8-BF6D706D4823}" destId="{9164B238-0B28-4174-B8FA-BBD807F66418}" srcOrd="0" destOrd="0" parTransId="{728BA79D-BB31-4727-BFEB-222375E98652}" sibTransId="{D8E7CE63-C69A-4F00-AA00-7939026811FF}"/>
    <dgm:cxn modelId="{9356433D-5CAC-4EC3-AE5D-BF9AB948B8A8}" type="presOf" srcId="{8F66A279-D5FD-4268-8FA8-44C42A43D808}" destId="{FB7244F3-06F5-4AEA-8A53-D09B136ED057}" srcOrd="0" destOrd="0" presId="urn:microsoft.com/office/officeart/2005/8/layout/hierarchy1"/>
    <dgm:cxn modelId="{037A8025-EFD3-449A-986A-CD0166C2A504}" srcId="{08FA7076-BE76-45A2-BC82-DCB10338F098}" destId="{B43668B9-8719-40BD-A42F-1397EC50278C}" srcOrd="0" destOrd="0" parTransId="{A16DC0EC-05DD-4283-A9CF-A1471C1F9B0E}" sibTransId="{DC46BF98-B164-40E3-B384-6A2E0C939B99}"/>
    <dgm:cxn modelId="{338E51FC-8EBA-420C-989C-BD10549E461B}" type="presOf" srcId="{62B089D8-1577-44FA-8FC8-BF6D706D4823}" destId="{3A6DAEFD-ED41-4659-87A4-7943890CA734}" srcOrd="0" destOrd="0" presId="urn:microsoft.com/office/officeart/2005/8/layout/hierarchy1"/>
    <dgm:cxn modelId="{50071A43-F05B-4364-90F5-02818EE076A4}" type="presOf" srcId="{860E5412-F826-4416-B142-10E87778BD82}" destId="{087DB162-D334-4814-8328-2CF51CE254A1}" srcOrd="0" destOrd="0" presId="urn:microsoft.com/office/officeart/2005/8/layout/hierarchy1"/>
    <dgm:cxn modelId="{F7536CC6-BBA2-4696-968F-037E562893AA}" type="presOf" srcId="{8925E57A-A067-43D0-A494-EFBC4825CFD4}" destId="{69A2D964-9125-48FE-98C2-8531EFA9CC4F}" srcOrd="0" destOrd="0" presId="urn:microsoft.com/office/officeart/2005/8/layout/hierarchy1"/>
    <dgm:cxn modelId="{2B61D47A-0263-4613-9F1A-D6AAD9E4B6DD}" type="presOf" srcId="{7C80788E-D466-4A6D-AB44-7F3D488E5CF7}" destId="{0BC7813B-BBE7-4B61-B7DA-DC3C0650140B}" srcOrd="0" destOrd="0" presId="urn:microsoft.com/office/officeart/2005/8/layout/hierarchy1"/>
    <dgm:cxn modelId="{1A9110BC-E1F9-4CDE-ABFA-B2C778C6FA6A}" type="presOf" srcId="{9CAD1AA8-BFA8-49C6-BAAE-A22C0A0155A2}" destId="{77CC2DFB-9D9E-4C7C-A09F-5FEDFC3CADCD}" srcOrd="0" destOrd="0" presId="urn:microsoft.com/office/officeart/2005/8/layout/hierarchy1"/>
    <dgm:cxn modelId="{FB2C797A-88A9-4301-80D4-CB14A8A7D194}" srcId="{04D06DA6-F7F5-4C6E-A125-6687642F4D59}" destId="{165C27B2-CE7D-41E2-8224-3A6A51ECAEBB}" srcOrd="1" destOrd="0" parTransId="{872BE9B1-0D13-4F9D-BF38-6A5F0AF28B08}" sibTransId="{199DEE2B-3F81-4EC1-A07D-A5311910A5BE}"/>
    <dgm:cxn modelId="{FAE41C4A-4908-424A-943A-D98117AA1CFC}" srcId="{860E5412-F826-4416-B142-10E87778BD82}" destId="{04D06DA6-F7F5-4C6E-A125-6687642F4D59}" srcOrd="0" destOrd="0" parTransId="{AF23E252-596F-48BD-9220-A72847861233}" sibTransId="{59313ED0-E755-44E5-8E89-4FBE38788D44}"/>
    <dgm:cxn modelId="{21884B8F-D068-49D0-96AF-B6BA409CB567}" srcId="{9164B238-0B28-4174-B8FA-BBD807F66418}" destId="{9CAD1AA8-BFA8-49C6-BAAE-A22C0A0155A2}" srcOrd="0" destOrd="0" parTransId="{7C80788E-D466-4A6D-AB44-7F3D488E5CF7}" sibTransId="{F8D311CD-A7DE-4F39-8B59-47B2DBC911F4}"/>
    <dgm:cxn modelId="{28447E36-429F-40B1-A892-BD45C50E9284}" type="presOf" srcId="{284DC3EE-E254-480A-A331-293FA97A8545}" destId="{B9BDE666-9663-4F6D-BC5A-28FDF9CDE21C}" srcOrd="0" destOrd="0" presId="urn:microsoft.com/office/officeart/2005/8/layout/hierarchy1"/>
    <dgm:cxn modelId="{8BB49A95-1ECC-4DA7-9B82-45BEF41F9593}" type="presOf" srcId="{165C27B2-CE7D-41E2-8224-3A6A51ECAEBB}" destId="{1C1E5846-63A0-409A-8EA2-ACFD78E85931}" srcOrd="0" destOrd="0" presId="urn:microsoft.com/office/officeart/2005/8/layout/hierarchy1"/>
    <dgm:cxn modelId="{4794857B-BCFF-491A-9B22-2913E17969D8}" srcId="{860E5412-F826-4416-B142-10E87778BD82}" destId="{9BDF97C3-7C03-4871-B4B6-04A3554CF7BD}" srcOrd="1" destOrd="0" parTransId="{82C83C5F-5948-41A5-B22C-E350D95347F2}" sibTransId="{CFF2DF0D-8356-4D8B-B817-B33746E83A1A}"/>
    <dgm:cxn modelId="{33CD06A7-7EAC-45B8-81DB-05C28CCEFC6A}" type="presOf" srcId="{872BE9B1-0D13-4F9D-BF38-6A5F0AF28B08}" destId="{5EA2BB56-911A-495D-AAFA-6AA4D7003830}" srcOrd="0" destOrd="0" presId="urn:microsoft.com/office/officeart/2005/8/layout/hierarchy1"/>
    <dgm:cxn modelId="{73ED85C6-FEF7-4A68-B965-D67F88B9AC55}" type="presOf" srcId="{ACA6909F-E547-455F-AEEB-AFDF288D5523}" destId="{0C215C64-7890-4A03-9C93-A6C026F7FA74}" srcOrd="0" destOrd="0" presId="urn:microsoft.com/office/officeart/2005/8/layout/hierarchy1"/>
    <dgm:cxn modelId="{06100D13-9488-42F0-B497-932C8E05A1AB}" type="presOf" srcId="{04D06DA6-F7F5-4C6E-A125-6687642F4D59}" destId="{FBF22BE6-04D5-46C8-B360-2E2D5AC66975}" srcOrd="0" destOrd="0" presId="urn:microsoft.com/office/officeart/2005/8/layout/hierarchy1"/>
    <dgm:cxn modelId="{83E7731C-570A-4A60-842F-44A60CBF9EF6}" srcId="{860E5412-F826-4416-B142-10E87778BD82}" destId="{0276D131-B464-4C32-AA7E-3D0CE02BF79E}" srcOrd="2" destOrd="0" parTransId="{6EC29868-6C8A-447E-B83C-DCA5C25F1741}" sibTransId="{FEBF02AE-FF0E-4D66-A6F8-6C49162C0170}"/>
    <dgm:cxn modelId="{4A70090F-9497-49B2-8409-7FFD19917C0C}" type="presOf" srcId="{728BA79D-BB31-4727-BFEB-222375E98652}" destId="{52DC0B81-23C1-4E17-A29A-1FB027A551C4}" srcOrd="0" destOrd="0" presId="urn:microsoft.com/office/officeart/2005/8/layout/hierarchy1"/>
    <dgm:cxn modelId="{B7E60E08-FFA5-480E-ABA2-C6DD8CA1A6B7}" type="presOf" srcId="{0ACF24B3-51C9-4D25-8D1C-AEFF77EA9D33}" destId="{C2A5444A-E241-40D9-9DA2-18C1FC9679E2}" srcOrd="0" destOrd="0" presId="urn:microsoft.com/office/officeart/2005/8/layout/hierarchy1"/>
    <dgm:cxn modelId="{480783E8-FD40-406F-A590-D0C04F46EC8F}" type="presOf" srcId="{9BDF97C3-7C03-4871-B4B6-04A3554CF7BD}" destId="{E304BCF9-D2CC-42CF-8000-88903BBC7858}" srcOrd="0" destOrd="0" presId="urn:microsoft.com/office/officeart/2005/8/layout/hierarchy1"/>
    <dgm:cxn modelId="{0E43353B-60E9-4F20-A5AF-5720E4F2F8C6}" type="presOf" srcId="{B43668B9-8719-40BD-A42F-1397EC50278C}" destId="{B62EBB12-71F4-46BE-8EED-72E7E8704912}" srcOrd="0" destOrd="0" presId="urn:microsoft.com/office/officeart/2005/8/layout/hierarchy1"/>
    <dgm:cxn modelId="{476F31F7-332B-4917-9272-055CF1E3A118}" type="presOf" srcId="{0276D131-B464-4C32-AA7E-3D0CE02BF79E}" destId="{2A86935B-3B78-4398-81B0-D51DD5A25DD2}" srcOrd="0" destOrd="0" presId="urn:microsoft.com/office/officeart/2005/8/layout/hierarchy1"/>
    <dgm:cxn modelId="{373206A3-E0F7-4C21-A2C1-480FCA426C86}" srcId="{165C27B2-CE7D-41E2-8224-3A6A51ECAEBB}" destId="{284DC3EE-E254-480A-A331-293FA97A8545}" srcOrd="0" destOrd="0" parTransId="{0BEFCA85-9E3F-4946-BD46-025095F13773}" sibTransId="{1E63998B-F8A3-438C-87F3-DE6A0B67F4AA}"/>
    <dgm:cxn modelId="{465FDA90-EC6C-4271-835B-DC7DD8C39E0F}" type="presOf" srcId="{9164B238-0B28-4174-B8FA-BBD807F66418}" destId="{A552F0AE-50C5-456F-98D6-B4AF3C30678C}" srcOrd="0" destOrd="0" presId="urn:microsoft.com/office/officeart/2005/8/layout/hierarchy1"/>
    <dgm:cxn modelId="{F2CF5ECD-2B05-47FA-BE7E-670867033E38}" type="presOf" srcId="{08FA7076-BE76-45A2-BC82-DCB10338F098}" destId="{CE5ED146-10D2-41DE-AF2E-295CDA7B16ED}" srcOrd="0" destOrd="0" presId="urn:microsoft.com/office/officeart/2005/8/layout/hierarchy1"/>
    <dgm:cxn modelId="{9A354269-8367-4684-B24B-60999B452125}" srcId="{04D06DA6-F7F5-4C6E-A125-6687642F4D59}" destId="{62B089D8-1577-44FA-8FC8-BF6D706D4823}" srcOrd="2" destOrd="0" parTransId="{0ACF24B3-51C9-4D25-8D1C-AEFF77EA9D33}" sibTransId="{F30EBA8C-F380-48DA-A2DF-591D03DCF255}"/>
    <dgm:cxn modelId="{5866297A-F0D4-4DC5-AB2F-11FC5BCBD903}" srcId="{9CAD1AA8-BFA8-49C6-BAAE-A22C0A0155A2}" destId="{08FA7076-BE76-45A2-BC82-DCB10338F098}" srcOrd="0" destOrd="0" parTransId="{ACA6909F-E547-455F-AEEB-AFDF288D5523}" sibTransId="{9920B14D-E807-4F7F-BA06-F7935BEEA92F}"/>
    <dgm:cxn modelId="{0DC0445E-5687-4648-8FC7-78CC3FC5F7E5}" type="presParOf" srcId="{087DB162-D334-4814-8328-2CF51CE254A1}" destId="{FAB70A1E-962A-45FA-9E01-69666DE68CD4}" srcOrd="0" destOrd="0" presId="urn:microsoft.com/office/officeart/2005/8/layout/hierarchy1"/>
    <dgm:cxn modelId="{6E8DDEE9-11E8-46E6-B474-4C894619FF22}" type="presParOf" srcId="{FAB70A1E-962A-45FA-9E01-69666DE68CD4}" destId="{27E0B8C0-2C47-4734-A4EC-F071675E9232}" srcOrd="0" destOrd="0" presId="urn:microsoft.com/office/officeart/2005/8/layout/hierarchy1"/>
    <dgm:cxn modelId="{17A90A5A-1D19-4FD8-8DAE-CE4DDF5796CE}" type="presParOf" srcId="{27E0B8C0-2C47-4734-A4EC-F071675E9232}" destId="{3656A914-940D-46DC-A946-D7332E97F968}" srcOrd="0" destOrd="0" presId="urn:microsoft.com/office/officeart/2005/8/layout/hierarchy1"/>
    <dgm:cxn modelId="{88F458EC-3D9A-4AFF-9144-EE49051A619E}" type="presParOf" srcId="{27E0B8C0-2C47-4734-A4EC-F071675E9232}" destId="{FBF22BE6-04D5-46C8-B360-2E2D5AC66975}" srcOrd="1" destOrd="0" presId="urn:microsoft.com/office/officeart/2005/8/layout/hierarchy1"/>
    <dgm:cxn modelId="{2539834E-5FEF-4442-81D6-4E0E1DFD0B56}" type="presParOf" srcId="{FAB70A1E-962A-45FA-9E01-69666DE68CD4}" destId="{0C44BCC4-78D6-48C2-AA6A-693E918B1C25}" srcOrd="1" destOrd="0" presId="urn:microsoft.com/office/officeart/2005/8/layout/hierarchy1"/>
    <dgm:cxn modelId="{B2AEA5B0-15DD-48A9-AAFC-2DC4D93335A2}" type="presParOf" srcId="{0C44BCC4-78D6-48C2-AA6A-693E918B1C25}" destId="{69A2D964-9125-48FE-98C2-8531EFA9CC4F}" srcOrd="0" destOrd="0" presId="urn:microsoft.com/office/officeart/2005/8/layout/hierarchy1"/>
    <dgm:cxn modelId="{1C31411E-87D2-425F-97EB-468411CB3659}" type="presParOf" srcId="{0C44BCC4-78D6-48C2-AA6A-693E918B1C25}" destId="{A0779833-EAE6-42FC-8CB7-498AFFA3EE6D}" srcOrd="1" destOrd="0" presId="urn:microsoft.com/office/officeart/2005/8/layout/hierarchy1"/>
    <dgm:cxn modelId="{8396E882-272C-4961-916A-A3559D70FE2C}" type="presParOf" srcId="{A0779833-EAE6-42FC-8CB7-498AFFA3EE6D}" destId="{F71612CA-0D18-4F11-9304-DB6AF1CB9D4E}" srcOrd="0" destOrd="0" presId="urn:microsoft.com/office/officeart/2005/8/layout/hierarchy1"/>
    <dgm:cxn modelId="{57F820AA-A77A-427D-8522-14F06040B73B}" type="presParOf" srcId="{F71612CA-0D18-4F11-9304-DB6AF1CB9D4E}" destId="{286C3132-01C0-427D-830F-07B32FB5E62B}" srcOrd="0" destOrd="0" presId="urn:microsoft.com/office/officeart/2005/8/layout/hierarchy1"/>
    <dgm:cxn modelId="{621BE853-DB05-431F-A1A8-C0B0AC3EC626}" type="presParOf" srcId="{F71612CA-0D18-4F11-9304-DB6AF1CB9D4E}" destId="{FB7244F3-06F5-4AEA-8A53-D09B136ED057}" srcOrd="1" destOrd="0" presId="urn:microsoft.com/office/officeart/2005/8/layout/hierarchy1"/>
    <dgm:cxn modelId="{9447A7B9-8E71-47A8-8551-E72A760EB1C6}" type="presParOf" srcId="{A0779833-EAE6-42FC-8CB7-498AFFA3EE6D}" destId="{CCA5513F-241C-4716-9D63-1D881C5A6D8A}" srcOrd="1" destOrd="0" presId="urn:microsoft.com/office/officeart/2005/8/layout/hierarchy1"/>
    <dgm:cxn modelId="{A5AABF5B-DA06-497F-B452-B12F0B1496A1}" type="presParOf" srcId="{0C44BCC4-78D6-48C2-AA6A-693E918B1C25}" destId="{5EA2BB56-911A-495D-AAFA-6AA4D7003830}" srcOrd="2" destOrd="0" presId="urn:microsoft.com/office/officeart/2005/8/layout/hierarchy1"/>
    <dgm:cxn modelId="{5366A48E-5CBF-4519-AEB9-2A30DD7AAADC}" type="presParOf" srcId="{0C44BCC4-78D6-48C2-AA6A-693E918B1C25}" destId="{0211869E-CD7E-424F-A077-A0DE3429CC5C}" srcOrd="3" destOrd="0" presId="urn:microsoft.com/office/officeart/2005/8/layout/hierarchy1"/>
    <dgm:cxn modelId="{09C0C05D-6751-4D9D-8435-785325FF1153}" type="presParOf" srcId="{0211869E-CD7E-424F-A077-A0DE3429CC5C}" destId="{750EE567-9663-45FE-8682-E5075DD74056}" srcOrd="0" destOrd="0" presId="urn:microsoft.com/office/officeart/2005/8/layout/hierarchy1"/>
    <dgm:cxn modelId="{65D204B1-5377-482E-82A5-A38D3FD536C7}" type="presParOf" srcId="{750EE567-9663-45FE-8682-E5075DD74056}" destId="{60C73CC2-6929-4E38-9EED-1939947444E8}" srcOrd="0" destOrd="0" presId="urn:microsoft.com/office/officeart/2005/8/layout/hierarchy1"/>
    <dgm:cxn modelId="{1D3A2FA7-D879-49FF-AD49-C603E1D2CD1C}" type="presParOf" srcId="{750EE567-9663-45FE-8682-E5075DD74056}" destId="{1C1E5846-63A0-409A-8EA2-ACFD78E85931}" srcOrd="1" destOrd="0" presId="urn:microsoft.com/office/officeart/2005/8/layout/hierarchy1"/>
    <dgm:cxn modelId="{23C15D0D-282A-405B-A2FE-DEFB83A63C98}" type="presParOf" srcId="{0211869E-CD7E-424F-A077-A0DE3429CC5C}" destId="{EEE87873-FF5F-47EB-A169-4252EBCB0B7A}" srcOrd="1" destOrd="0" presId="urn:microsoft.com/office/officeart/2005/8/layout/hierarchy1"/>
    <dgm:cxn modelId="{27471C78-77D4-4FCA-B3B2-523B007F4AC5}" type="presParOf" srcId="{EEE87873-FF5F-47EB-A169-4252EBCB0B7A}" destId="{18B5524E-FE23-409E-8C31-68B79BBA3DE3}" srcOrd="0" destOrd="0" presId="urn:microsoft.com/office/officeart/2005/8/layout/hierarchy1"/>
    <dgm:cxn modelId="{DCCE648D-5604-4A24-BE84-51D495731F7C}" type="presParOf" srcId="{EEE87873-FF5F-47EB-A169-4252EBCB0B7A}" destId="{46F3DF55-93C3-46DC-8716-BE03417CBAD3}" srcOrd="1" destOrd="0" presId="urn:microsoft.com/office/officeart/2005/8/layout/hierarchy1"/>
    <dgm:cxn modelId="{955E2201-5F5F-4EFF-874A-AD42E7E29302}" type="presParOf" srcId="{46F3DF55-93C3-46DC-8716-BE03417CBAD3}" destId="{8DAB8913-D06E-42A7-ABD6-93A1CCA3DB5C}" srcOrd="0" destOrd="0" presId="urn:microsoft.com/office/officeart/2005/8/layout/hierarchy1"/>
    <dgm:cxn modelId="{951FC1D1-7711-413A-AA93-64C24FBB0423}" type="presParOf" srcId="{8DAB8913-D06E-42A7-ABD6-93A1CCA3DB5C}" destId="{B45E535A-0DDE-466D-82A5-80765DE611AF}" srcOrd="0" destOrd="0" presId="urn:microsoft.com/office/officeart/2005/8/layout/hierarchy1"/>
    <dgm:cxn modelId="{9A44468A-2A82-490B-A0CB-2B4BA35C0C2B}" type="presParOf" srcId="{8DAB8913-D06E-42A7-ABD6-93A1CCA3DB5C}" destId="{B9BDE666-9663-4F6D-BC5A-28FDF9CDE21C}" srcOrd="1" destOrd="0" presId="urn:microsoft.com/office/officeart/2005/8/layout/hierarchy1"/>
    <dgm:cxn modelId="{3DADA8F1-7249-44B1-A89C-C9AF724028F2}" type="presParOf" srcId="{46F3DF55-93C3-46DC-8716-BE03417CBAD3}" destId="{68A099CA-904C-4166-9F88-0F9B708A6211}" srcOrd="1" destOrd="0" presId="urn:microsoft.com/office/officeart/2005/8/layout/hierarchy1"/>
    <dgm:cxn modelId="{FCA768A1-C406-4B97-A2AE-B6F2A9D3BD68}" type="presParOf" srcId="{0C44BCC4-78D6-48C2-AA6A-693E918B1C25}" destId="{C2A5444A-E241-40D9-9DA2-18C1FC9679E2}" srcOrd="4" destOrd="0" presId="urn:microsoft.com/office/officeart/2005/8/layout/hierarchy1"/>
    <dgm:cxn modelId="{6566A2F2-94E5-4BD6-89AD-4F4E57737911}" type="presParOf" srcId="{0C44BCC4-78D6-48C2-AA6A-693E918B1C25}" destId="{30AA25DC-ACCC-4702-A9C4-2391C49E5462}" srcOrd="5" destOrd="0" presId="urn:microsoft.com/office/officeart/2005/8/layout/hierarchy1"/>
    <dgm:cxn modelId="{2A8D503F-75B9-4A09-A956-9A901F823743}" type="presParOf" srcId="{30AA25DC-ACCC-4702-A9C4-2391C49E5462}" destId="{1C9EB5C8-E5A4-478E-9E81-3954C07721B5}" srcOrd="0" destOrd="0" presId="urn:microsoft.com/office/officeart/2005/8/layout/hierarchy1"/>
    <dgm:cxn modelId="{15A461E4-C072-45D9-8554-EB458D5CEC64}" type="presParOf" srcId="{1C9EB5C8-E5A4-478E-9E81-3954C07721B5}" destId="{2DE13E5E-7F86-44EF-80A1-FF43F0F07922}" srcOrd="0" destOrd="0" presId="urn:microsoft.com/office/officeart/2005/8/layout/hierarchy1"/>
    <dgm:cxn modelId="{05A950D7-0E71-43E5-924B-B2EB6D7A3D77}" type="presParOf" srcId="{1C9EB5C8-E5A4-478E-9E81-3954C07721B5}" destId="{3A6DAEFD-ED41-4659-87A4-7943890CA734}" srcOrd="1" destOrd="0" presId="urn:microsoft.com/office/officeart/2005/8/layout/hierarchy1"/>
    <dgm:cxn modelId="{0A6E5C17-5E35-43BF-BC09-24E2105351DF}" type="presParOf" srcId="{30AA25DC-ACCC-4702-A9C4-2391C49E5462}" destId="{6DD31D22-6BAA-4ED8-A892-5644480C079B}" srcOrd="1" destOrd="0" presId="urn:microsoft.com/office/officeart/2005/8/layout/hierarchy1"/>
    <dgm:cxn modelId="{F4489DF8-8A6C-43F8-B077-90221A0BAF2E}" type="presParOf" srcId="{6DD31D22-6BAA-4ED8-A892-5644480C079B}" destId="{52DC0B81-23C1-4E17-A29A-1FB027A551C4}" srcOrd="0" destOrd="0" presId="urn:microsoft.com/office/officeart/2005/8/layout/hierarchy1"/>
    <dgm:cxn modelId="{1CC50078-3F4E-44B8-B788-04159A5704C3}" type="presParOf" srcId="{6DD31D22-6BAA-4ED8-A892-5644480C079B}" destId="{9C999C74-A895-49E0-8E4C-D222A33DC42D}" srcOrd="1" destOrd="0" presId="urn:microsoft.com/office/officeart/2005/8/layout/hierarchy1"/>
    <dgm:cxn modelId="{2DB25AAD-F14A-4135-BAA2-73E4C3A94DDE}" type="presParOf" srcId="{9C999C74-A895-49E0-8E4C-D222A33DC42D}" destId="{BEE606ED-7892-4ECE-86C2-4B2C3E0A09FC}" srcOrd="0" destOrd="0" presId="urn:microsoft.com/office/officeart/2005/8/layout/hierarchy1"/>
    <dgm:cxn modelId="{0D26C14C-A927-4B04-BE8D-C65AFF975515}" type="presParOf" srcId="{BEE606ED-7892-4ECE-86C2-4B2C3E0A09FC}" destId="{3C7D85A0-E8A5-4225-BC6C-340214D291D5}" srcOrd="0" destOrd="0" presId="urn:microsoft.com/office/officeart/2005/8/layout/hierarchy1"/>
    <dgm:cxn modelId="{936DE967-AF91-4129-B9E8-46FA52368482}" type="presParOf" srcId="{BEE606ED-7892-4ECE-86C2-4B2C3E0A09FC}" destId="{A552F0AE-50C5-456F-98D6-B4AF3C30678C}" srcOrd="1" destOrd="0" presId="urn:microsoft.com/office/officeart/2005/8/layout/hierarchy1"/>
    <dgm:cxn modelId="{18A9D08F-793B-4A37-811F-89030829E47F}" type="presParOf" srcId="{9C999C74-A895-49E0-8E4C-D222A33DC42D}" destId="{06670602-F1D5-4AF2-94AA-033A66CED5C5}" srcOrd="1" destOrd="0" presId="urn:microsoft.com/office/officeart/2005/8/layout/hierarchy1"/>
    <dgm:cxn modelId="{21F1FB30-852E-4EF6-87A7-E02ED57F4C07}" type="presParOf" srcId="{06670602-F1D5-4AF2-94AA-033A66CED5C5}" destId="{0BC7813B-BBE7-4B61-B7DA-DC3C0650140B}" srcOrd="0" destOrd="0" presId="urn:microsoft.com/office/officeart/2005/8/layout/hierarchy1"/>
    <dgm:cxn modelId="{BA293A77-D557-433C-BD85-07A9FD81A859}" type="presParOf" srcId="{06670602-F1D5-4AF2-94AA-033A66CED5C5}" destId="{CF1262D8-294A-439F-A8F3-2F1CEA6EBD5A}" srcOrd="1" destOrd="0" presId="urn:microsoft.com/office/officeart/2005/8/layout/hierarchy1"/>
    <dgm:cxn modelId="{D27FB17F-89F9-48A9-944C-D4861B5D42AD}" type="presParOf" srcId="{CF1262D8-294A-439F-A8F3-2F1CEA6EBD5A}" destId="{31AF2B99-08D1-4EC5-B41C-AA51DAC7DFCA}" srcOrd="0" destOrd="0" presId="urn:microsoft.com/office/officeart/2005/8/layout/hierarchy1"/>
    <dgm:cxn modelId="{8A3B4E93-6F5E-48C7-BCD2-0EA279CABEDC}" type="presParOf" srcId="{31AF2B99-08D1-4EC5-B41C-AA51DAC7DFCA}" destId="{318BFBD2-5913-44A9-8668-6CB2EA479E71}" srcOrd="0" destOrd="0" presId="urn:microsoft.com/office/officeart/2005/8/layout/hierarchy1"/>
    <dgm:cxn modelId="{8C2B0292-67F8-4844-BD3F-50D498F0F59C}" type="presParOf" srcId="{31AF2B99-08D1-4EC5-B41C-AA51DAC7DFCA}" destId="{77CC2DFB-9D9E-4C7C-A09F-5FEDFC3CADCD}" srcOrd="1" destOrd="0" presId="urn:microsoft.com/office/officeart/2005/8/layout/hierarchy1"/>
    <dgm:cxn modelId="{BF7370B5-A264-40F1-A2A6-8C0C147F5799}" type="presParOf" srcId="{CF1262D8-294A-439F-A8F3-2F1CEA6EBD5A}" destId="{7A63A1E9-12C3-42D3-9242-E63E48318DB2}" srcOrd="1" destOrd="0" presId="urn:microsoft.com/office/officeart/2005/8/layout/hierarchy1"/>
    <dgm:cxn modelId="{FAE56509-394F-4AA0-B3FF-AF01AD2DDC00}" type="presParOf" srcId="{7A63A1E9-12C3-42D3-9242-E63E48318DB2}" destId="{0C215C64-7890-4A03-9C93-A6C026F7FA74}" srcOrd="0" destOrd="0" presId="urn:microsoft.com/office/officeart/2005/8/layout/hierarchy1"/>
    <dgm:cxn modelId="{BFA3BEC7-6716-46E8-914B-B299D172D5D8}" type="presParOf" srcId="{7A63A1E9-12C3-42D3-9242-E63E48318DB2}" destId="{65374D32-E682-42D3-A613-2FDF2DC2A3D1}" srcOrd="1" destOrd="0" presId="urn:microsoft.com/office/officeart/2005/8/layout/hierarchy1"/>
    <dgm:cxn modelId="{A8B90FE5-B233-4DDF-B1AB-9F90921FACD1}" type="presParOf" srcId="{65374D32-E682-42D3-A613-2FDF2DC2A3D1}" destId="{7B443C9A-4B4C-4229-A24E-6BC07270D14B}" srcOrd="0" destOrd="0" presId="urn:microsoft.com/office/officeart/2005/8/layout/hierarchy1"/>
    <dgm:cxn modelId="{FB1068CB-7EF0-49E1-97F3-712538D9F330}" type="presParOf" srcId="{7B443C9A-4B4C-4229-A24E-6BC07270D14B}" destId="{FDD2895C-6AED-40EC-A459-F62ADFEAFFA9}" srcOrd="0" destOrd="0" presId="urn:microsoft.com/office/officeart/2005/8/layout/hierarchy1"/>
    <dgm:cxn modelId="{5A2A916C-505A-463A-A3ED-E3F995B3272B}" type="presParOf" srcId="{7B443C9A-4B4C-4229-A24E-6BC07270D14B}" destId="{CE5ED146-10D2-41DE-AF2E-295CDA7B16ED}" srcOrd="1" destOrd="0" presId="urn:microsoft.com/office/officeart/2005/8/layout/hierarchy1"/>
    <dgm:cxn modelId="{CFD8534D-3684-4D0F-B4EA-C635591639EB}" type="presParOf" srcId="{65374D32-E682-42D3-A613-2FDF2DC2A3D1}" destId="{E5E56E70-280C-43B4-9943-06B86BB83F1B}" srcOrd="1" destOrd="0" presId="urn:microsoft.com/office/officeart/2005/8/layout/hierarchy1"/>
    <dgm:cxn modelId="{39F97D28-3E4F-43DE-88E2-C92D4D432149}" type="presParOf" srcId="{E5E56E70-280C-43B4-9943-06B86BB83F1B}" destId="{23394044-6F6A-4231-937E-A3D7335B81D5}" srcOrd="0" destOrd="0" presId="urn:microsoft.com/office/officeart/2005/8/layout/hierarchy1"/>
    <dgm:cxn modelId="{D6309ED6-6D2F-436D-8134-71A3B69EABDD}" type="presParOf" srcId="{E5E56E70-280C-43B4-9943-06B86BB83F1B}" destId="{154EAFE2-D7DD-4860-B685-10646EA1A780}" srcOrd="1" destOrd="0" presId="urn:microsoft.com/office/officeart/2005/8/layout/hierarchy1"/>
    <dgm:cxn modelId="{56D48352-3232-4EB0-AA69-20994660807D}" type="presParOf" srcId="{154EAFE2-D7DD-4860-B685-10646EA1A780}" destId="{D518A3D6-635C-45DC-BD39-47A395BA43E7}" srcOrd="0" destOrd="0" presId="urn:microsoft.com/office/officeart/2005/8/layout/hierarchy1"/>
    <dgm:cxn modelId="{88BCD27C-9E42-4299-928C-74CA143AD420}" type="presParOf" srcId="{D518A3D6-635C-45DC-BD39-47A395BA43E7}" destId="{E788368F-3FB6-46BD-B096-8735FA15A64F}" srcOrd="0" destOrd="0" presId="urn:microsoft.com/office/officeart/2005/8/layout/hierarchy1"/>
    <dgm:cxn modelId="{3D70EBDE-65AF-4EF1-BCD8-BE0644C0861A}" type="presParOf" srcId="{D518A3D6-635C-45DC-BD39-47A395BA43E7}" destId="{B62EBB12-71F4-46BE-8EED-72E7E8704912}" srcOrd="1" destOrd="0" presId="urn:microsoft.com/office/officeart/2005/8/layout/hierarchy1"/>
    <dgm:cxn modelId="{C15B59C4-E325-4CF1-AE83-F734004852B2}" type="presParOf" srcId="{154EAFE2-D7DD-4860-B685-10646EA1A780}" destId="{31F0A1C4-6A07-493C-BB0D-BA1C9BCA50B6}" srcOrd="1" destOrd="0" presId="urn:microsoft.com/office/officeart/2005/8/layout/hierarchy1"/>
    <dgm:cxn modelId="{16FD6FF7-5248-4285-8E2D-BBA65B24F54C}" type="presParOf" srcId="{087DB162-D334-4814-8328-2CF51CE254A1}" destId="{D08270D0-8E99-4500-B742-33C4FF221C65}" srcOrd="1" destOrd="0" presId="urn:microsoft.com/office/officeart/2005/8/layout/hierarchy1"/>
    <dgm:cxn modelId="{E7CADB0B-B8B3-47B7-8609-EC7447168772}" type="presParOf" srcId="{D08270D0-8E99-4500-B742-33C4FF221C65}" destId="{218D4A8F-A6D2-4C42-8043-27B7BE8BEEC3}" srcOrd="0" destOrd="0" presId="urn:microsoft.com/office/officeart/2005/8/layout/hierarchy1"/>
    <dgm:cxn modelId="{E458A0F4-1E8E-42FA-B3AE-AA8492E95148}" type="presParOf" srcId="{218D4A8F-A6D2-4C42-8043-27B7BE8BEEC3}" destId="{2ACD0E62-96A7-4BBA-83D9-66976709F9C1}" srcOrd="0" destOrd="0" presId="urn:microsoft.com/office/officeart/2005/8/layout/hierarchy1"/>
    <dgm:cxn modelId="{68E2964D-60F5-48D8-B2C2-CCD639B7A780}" type="presParOf" srcId="{218D4A8F-A6D2-4C42-8043-27B7BE8BEEC3}" destId="{E304BCF9-D2CC-42CF-8000-88903BBC7858}" srcOrd="1" destOrd="0" presId="urn:microsoft.com/office/officeart/2005/8/layout/hierarchy1"/>
    <dgm:cxn modelId="{B09C1FDC-72A6-437F-88DE-7F948DBF13F7}" type="presParOf" srcId="{D08270D0-8E99-4500-B742-33C4FF221C65}" destId="{20D60D68-646C-47A5-8563-8967DADA0F3F}" srcOrd="1" destOrd="0" presId="urn:microsoft.com/office/officeart/2005/8/layout/hierarchy1"/>
    <dgm:cxn modelId="{6A6357E3-03FF-456F-B715-9265D80E0CE3}" type="presParOf" srcId="{087DB162-D334-4814-8328-2CF51CE254A1}" destId="{2813FC2A-168D-402D-84D3-FB6E473D7437}" srcOrd="2" destOrd="0" presId="urn:microsoft.com/office/officeart/2005/8/layout/hierarchy1"/>
    <dgm:cxn modelId="{32C9CF22-3FF0-4A1F-AF3F-FB56596F72D9}" type="presParOf" srcId="{2813FC2A-168D-402D-84D3-FB6E473D7437}" destId="{C19CE7D9-CFAA-4A3A-9335-58418F6EFD47}" srcOrd="0" destOrd="0" presId="urn:microsoft.com/office/officeart/2005/8/layout/hierarchy1"/>
    <dgm:cxn modelId="{8CAB5746-D51B-4ADF-90D6-6F045C8361A7}" type="presParOf" srcId="{C19CE7D9-CFAA-4A3A-9335-58418F6EFD47}" destId="{7FB92E4F-2C22-4458-ACCC-A8F6E923F76E}" srcOrd="0" destOrd="0" presId="urn:microsoft.com/office/officeart/2005/8/layout/hierarchy1"/>
    <dgm:cxn modelId="{5E92820A-CAFB-4DC2-9BFF-509ECAA33623}" type="presParOf" srcId="{C19CE7D9-CFAA-4A3A-9335-58418F6EFD47}" destId="{2A86935B-3B78-4398-81B0-D51DD5A25DD2}" srcOrd="1" destOrd="0" presId="urn:microsoft.com/office/officeart/2005/8/layout/hierarchy1"/>
    <dgm:cxn modelId="{0F9BA737-D491-4848-8BE0-3AF5D3ADA29F}" type="presParOf" srcId="{2813FC2A-168D-402D-84D3-FB6E473D7437}" destId="{C5CA88DE-DD5F-4D6C-9C46-AA16E75EF45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394044-6F6A-4231-937E-A3D7335B81D5}">
      <dsp:nvSpPr>
        <dsp:cNvPr id="0" name=""/>
        <dsp:cNvSpPr/>
      </dsp:nvSpPr>
      <dsp:spPr>
        <a:xfrm>
          <a:off x="4899948" y="4292292"/>
          <a:ext cx="91440" cy="2876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764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215C64-7890-4A03-9C93-A6C026F7FA74}">
      <dsp:nvSpPr>
        <dsp:cNvPr id="0" name=""/>
        <dsp:cNvSpPr/>
      </dsp:nvSpPr>
      <dsp:spPr>
        <a:xfrm>
          <a:off x="4899948" y="3376603"/>
          <a:ext cx="91440" cy="2876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764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C7813B-BBE7-4B61-B7DA-DC3C0650140B}">
      <dsp:nvSpPr>
        <dsp:cNvPr id="0" name=""/>
        <dsp:cNvSpPr/>
      </dsp:nvSpPr>
      <dsp:spPr>
        <a:xfrm>
          <a:off x="4899948" y="2460913"/>
          <a:ext cx="91440" cy="2876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764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DC0B81-23C1-4E17-A29A-1FB027A551C4}">
      <dsp:nvSpPr>
        <dsp:cNvPr id="0" name=""/>
        <dsp:cNvSpPr/>
      </dsp:nvSpPr>
      <dsp:spPr>
        <a:xfrm>
          <a:off x="4899948" y="1545224"/>
          <a:ext cx="91440" cy="2876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7646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A5444A-E241-40D9-9DA2-18C1FC9679E2}">
      <dsp:nvSpPr>
        <dsp:cNvPr id="0" name=""/>
        <dsp:cNvSpPr/>
      </dsp:nvSpPr>
      <dsp:spPr>
        <a:xfrm>
          <a:off x="3035640" y="629534"/>
          <a:ext cx="1910028" cy="2876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022"/>
              </a:lnTo>
              <a:lnTo>
                <a:pt x="1910028" y="196022"/>
              </a:lnTo>
              <a:lnTo>
                <a:pt x="1910028" y="287646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B5524E-FE23-409E-8C31-68B79BBA3DE3}">
      <dsp:nvSpPr>
        <dsp:cNvPr id="0" name=""/>
        <dsp:cNvSpPr/>
      </dsp:nvSpPr>
      <dsp:spPr>
        <a:xfrm>
          <a:off x="3133242" y="1545224"/>
          <a:ext cx="91440" cy="2876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7646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A2BB56-911A-495D-AAFA-6AA4D7003830}">
      <dsp:nvSpPr>
        <dsp:cNvPr id="0" name=""/>
        <dsp:cNvSpPr/>
      </dsp:nvSpPr>
      <dsp:spPr>
        <a:xfrm>
          <a:off x="3035640" y="629534"/>
          <a:ext cx="143322" cy="2876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022"/>
              </a:lnTo>
              <a:lnTo>
                <a:pt x="143322" y="196022"/>
              </a:lnTo>
              <a:lnTo>
                <a:pt x="143322" y="287646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A2D964-9125-48FE-98C2-8531EFA9CC4F}">
      <dsp:nvSpPr>
        <dsp:cNvPr id="0" name=""/>
        <dsp:cNvSpPr/>
      </dsp:nvSpPr>
      <dsp:spPr>
        <a:xfrm>
          <a:off x="1268934" y="629534"/>
          <a:ext cx="1766706" cy="287646"/>
        </a:xfrm>
        <a:custGeom>
          <a:avLst/>
          <a:gdLst/>
          <a:ahLst/>
          <a:cxnLst/>
          <a:rect l="0" t="0" r="0" b="0"/>
          <a:pathLst>
            <a:path>
              <a:moveTo>
                <a:pt x="1766706" y="0"/>
              </a:moveTo>
              <a:lnTo>
                <a:pt x="1766706" y="196022"/>
              </a:lnTo>
              <a:lnTo>
                <a:pt x="0" y="196022"/>
              </a:lnTo>
              <a:lnTo>
                <a:pt x="0" y="287646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56A914-940D-46DC-A946-D7332E97F968}">
      <dsp:nvSpPr>
        <dsp:cNvPr id="0" name=""/>
        <dsp:cNvSpPr/>
      </dsp:nvSpPr>
      <dsp:spPr>
        <a:xfrm>
          <a:off x="2141826" y="1491"/>
          <a:ext cx="1787627" cy="62804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F22BE6-04D5-46C8-B360-2E2D5AC66975}">
      <dsp:nvSpPr>
        <dsp:cNvPr id="0" name=""/>
        <dsp:cNvSpPr/>
      </dsp:nvSpPr>
      <dsp:spPr>
        <a:xfrm>
          <a:off x="2251720" y="105890"/>
          <a:ext cx="1787627" cy="6280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Médecin Chef de service</a:t>
          </a:r>
          <a:endParaRPr lang="fr-FR" sz="1500" kern="1200" dirty="0"/>
        </a:p>
      </dsp:txBody>
      <dsp:txXfrm>
        <a:off x="2270115" y="124285"/>
        <a:ext cx="1750837" cy="591252"/>
      </dsp:txXfrm>
    </dsp:sp>
    <dsp:sp modelId="{286C3132-01C0-427D-830F-07B32FB5E62B}">
      <dsp:nvSpPr>
        <dsp:cNvPr id="0" name=""/>
        <dsp:cNvSpPr/>
      </dsp:nvSpPr>
      <dsp:spPr>
        <a:xfrm>
          <a:off x="367168" y="917181"/>
          <a:ext cx="1803530" cy="62804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7244F3-06F5-4AEA-8A53-D09B136ED057}">
      <dsp:nvSpPr>
        <dsp:cNvPr id="0" name=""/>
        <dsp:cNvSpPr/>
      </dsp:nvSpPr>
      <dsp:spPr>
        <a:xfrm>
          <a:off x="477062" y="1021580"/>
          <a:ext cx="1803530" cy="6280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Gastro-entérologue</a:t>
          </a:r>
          <a:endParaRPr lang="fr-FR" sz="1500" kern="1200" dirty="0"/>
        </a:p>
      </dsp:txBody>
      <dsp:txXfrm>
        <a:off x="495457" y="1039975"/>
        <a:ext cx="1766740" cy="591252"/>
      </dsp:txXfrm>
    </dsp:sp>
    <dsp:sp modelId="{60C73CC2-6929-4E38-9EED-1939947444E8}">
      <dsp:nvSpPr>
        <dsp:cNvPr id="0" name=""/>
        <dsp:cNvSpPr/>
      </dsp:nvSpPr>
      <dsp:spPr>
        <a:xfrm>
          <a:off x="2390487" y="917181"/>
          <a:ext cx="1576950" cy="62804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1E5846-63A0-409A-8EA2-ACFD78E85931}">
      <dsp:nvSpPr>
        <dsp:cNvPr id="0" name=""/>
        <dsp:cNvSpPr/>
      </dsp:nvSpPr>
      <dsp:spPr>
        <a:xfrm>
          <a:off x="2500380" y="1021580"/>
          <a:ext cx="1576950" cy="6280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Chirurgien gastro-entérologue</a:t>
          </a:r>
          <a:endParaRPr lang="fr-FR" sz="1500" kern="1200" dirty="0"/>
        </a:p>
      </dsp:txBody>
      <dsp:txXfrm>
        <a:off x="2518775" y="1039975"/>
        <a:ext cx="1540160" cy="591252"/>
      </dsp:txXfrm>
    </dsp:sp>
    <dsp:sp modelId="{B45E535A-0DDE-466D-82A5-80765DE611AF}">
      <dsp:nvSpPr>
        <dsp:cNvPr id="0" name=""/>
        <dsp:cNvSpPr/>
      </dsp:nvSpPr>
      <dsp:spPr>
        <a:xfrm>
          <a:off x="2684440" y="1832870"/>
          <a:ext cx="989043" cy="62804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BDE666-9663-4F6D-BC5A-28FDF9CDE21C}">
      <dsp:nvSpPr>
        <dsp:cNvPr id="0" name=""/>
        <dsp:cNvSpPr/>
      </dsp:nvSpPr>
      <dsp:spPr>
        <a:xfrm>
          <a:off x="2794334" y="1937269"/>
          <a:ext cx="989043" cy="6280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Interne</a:t>
          </a:r>
          <a:endParaRPr lang="fr-FR" sz="1500" kern="1200" dirty="0"/>
        </a:p>
      </dsp:txBody>
      <dsp:txXfrm>
        <a:off x="2812729" y="1955664"/>
        <a:ext cx="952253" cy="591252"/>
      </dsp:txXfrm>
    </dsp:sp>
    <dsp:sp modelId="{2DE13E5E-7F86-44EF-80A1-FF43F0F07922}">
      <dsp:nvSpPr>
        <dsp:cNvPr id="0" name=""/>
        <dsp:cNvSpPr/>
      </dsp:nvSpPr>
      <dsp:spPr>
        <a:xfrm>
          <a:off x="4187225" y="917181"/>
          <a:ext cx="1516886" cy="62804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6DAEFD-ED41-4659-87A4-7943890CA734}">
      <dsp:nvSpPr>
        <dsp:cNvPr id="0" name=""/>
        <dsp:cNvSpPr/>
      </dsp:nvSpPr>
      <dsp:spPr>
        <a:xfrm>
          <a:off x="4297119" y="1021580"/>
          <a:ext cx="1516886" cy="6280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Cadre supérieur de santé</a:t>
          </a:r>
          <a:endParaRPr lang="fr-FR" sz="1500" kern="1200" dirty="0"/>
        </a:p>
      </dsp:txBody>
      <dsp:txXfrm>
        <a:off x="4315514" y="1039975"/>
        <a:ext cx="1480096" cy="591252"/>
      </dsp:txXfrm>
    </dsp:sp>
    <dsp:sp modelId="{3C7D85A0-E8A5-4225-BC6C-340214D291D5}">
      <dsp:nvSpPr>
        <dsp:cNvPr id="0" name=""/>
        <dsp:cNvSpPr/>
      </dsp:nvSpPr>
      <dsp:spPr>
        <a:xfrm>
          <a:off x="4451146" y="1832870"/>
          <a:ext cx="989043" cy="62804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52F0AE-50C5-456F-98D6-B4AF3C30678C}">
      <dsp:nvSpPr>
        <dsp:cNvPr id="0" name=""/>
        <dsp:cNvSpPr/>
      </dsp:nvSpPr>
      <dsp:spPr>
        <a:xfrm>
          <a:off x="4561040" y="1937269"/>
          <a:ext cx="989043" cy="6280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Cadre infirmier</a:t>
          </a:r>
          <a:endParaRPr lang="fr-FR" sz="1500" kern="1200" dirty="0"/>
        </a:p>
      </dsp:txBody>
      <dsp:txXfrm>
        <a:off x="4579435" y="1955664"/>
        <a:ext cx="952253" cy="591252"/>
      </dsp:txXfrm>
    </dsp:sp>
    <dsp:sp modelId="{318BFBD2-5913-44A9-8668-6CB2EA479E71}">
      <dsp:nvSpPr>
        <dsp:cNvPr id="0" name=""/>
        <dsp:cNvSpPr/>
      </dsp:nvSpPr>
      <dsp:spPr>
        <a:xfrm>
          <a:off x="4451146" y="2748560"/>
          <a:ext cx="989043" cy="628042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CC2DFB-9D9E-4C7C-A09F-5FEDFC3CADCD}">
      <dsp:nvSpPr>
        <dsp:cNvPr id="0" name=""/>
        <dsp:cNvSpPr/>
      </dsp:nvSpPr>
      <dsp:spPr>
        <a:xfrm>
          <a:off x="4561040" y="2852959"/>
          <a:ext cx="989043" cy="6280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Infirmier</a:t>
          </a:r>
          <a:endParaRPr lang="fr-FR" sz="1500" kern="1200" dirty="0"/>
        </a:p>
      </dsp:txBody>
      <dsp:txXfrm>
        <a:off x="4579435" y="2871354"/>
        <a:ext cx="952253" cy="591252"/>
      </dsp:txXfrm>
    </dsp:sp>
    <dsp:sp modelId="{FDD2895C-6AED-40EC-A459-F62ADFEAFFA9}">
      <dsp:nvSpPr>
        <dsp:cNvPr id="0" name=""/>
        <dsp:cNvSpPr/>
      </dsp:nvSpPr>
      <dsp:spPr>
        <a:xfrm>
          <a:off x="4278257" y="3664249"/>
          <a:ext cx="1334823" cy="628042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5ED146-10D2-41DE-AF2E-295CDA7B16ED}">
      <dsp:nvSpPr>
        <dsp:cNvPr id="0" name=""/>
        <dsp:cNvSpPr/>
      </dsp:nvSpPr>
      <dsp:spPr>
        <a:xfrm>
          <a:off x="4388150" y="3768648"/>
          <a:ext cx="1334823" cy="6280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Aide soignant</a:t>
          </a:r>
          <a:endParaRPr lang="fr-FR" sz="1500" kern="1200" dirty="0"/>
        </a:p>
      </dsp:txBody>
      <dsp:txXfrm>
        <a:off x="4406545" y="3787043"/>
        <a:ext cx="1298033" cy="591252"/>
      </dsp:txXfrm>
    </dsp:sp>
    <dsp:sp modelId="{E788368F-3FB6-46BD-B096-8735FA15A64F}">
      <dsp:nvSpPr>
        <dsp:cNvPr id="0" name=""/>
        <dsp:cNvSpPr/>
      </dsp:nvSpPr>
      <dsp:spPr>
        <a:xfrm>
          <a:off x="4031149" y="4579939"/>
          <a:ext cx="1829038" cy="628042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2EBB12-71F4-46BE-8EED-72E7E8704912}">
      <dsp:nvSpPr>
        <dsp:cNvPr id="0" name=""/>
        <dsp:cNvSpPr/>
      </dsp:nvSpPr>
      <dsp:spPr>
        <a:xfrm>
          <a:off x="4141043" y="4684338"/>
          <a:ext cx="1829038" cy="6280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Agent de service hospitalier</a:t>
          </a:r>
          <a:endParaRPr lang="fr-FR" sz="1500" kern="1200" dirty="0"/>
        </a:p>
      </dsp:txBody>
      <dsp:txXfrm>
        <a:off x="4159438" y="4702733"/>
        <a:ext cx="1792248" cy="591252"/>
      </dsp:txXfrm>
    </dsp:sp>
    <dsp:sp modelId="{2ACD0E62-96A7-4BBA-83D9-66976709F9C1}">
      <dsp:nvSpPr>
        <dsp:cNvPr id="0" name=""/>
        <dsp:cNvSpPr/>
      </dsp:nvSpPr>
      <dsp:spPr>
        <a:xfrm>
          <a:off x="4149241" y="1491"/>
          <a:ext cx="989043" cy="62804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04BCF9-D2CC-42CF-8000-88903BBC7858}">
      <dsp:nvSpPr>
        <dsp:cNvPr id="0" name=""/>
        <dsp:cNvSpPr/>
      </dsp:nvSpPr>
      <dsp:spPr>
        <a:xfrm>
          <a:off x="4259135" y="105890"/>
          <a:ext cx="989043" cy="6280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Secrétaire médicale</a:t>
          </a:r>
          <a:endParaRPr lang="fr-FR" sz="1500" kern="1200" dirty="0"/>
        </a:p>
      </dsp:txBody>
      <dsp:txXfrm>
        <a:off x="4277530" y="124285"/>
        <a:ext cx="952253" cy="591252"/>
      </dsp:txXfrm>
    </dsp:sp>
    <dsp:sp modelId="{7FB92E4F-2C22-4458-ACCC-A8F6E923F76E}">
      <dsp:nvSpPr>
        <dsp:cNvPr id="0" name=""/>
        <dsp:cNvSpPr/>
      </dsp:nvSpPr>
      <dsp:spPr>
        <a:xfrm>
          <a:off x="613649" y="1825101"/>
          <a:ext cx="1242298" cy="62804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86935B-3B78-4398-81B0-D51DD5A25DD2}">
      <dsp:nvSpPr>
        <dsp:cNvPr id="0" name=""/>
        <dsp:cNvSpPr/>
      </dsp:nvSpPr>
      <dsp:spPr>
        <a:xfrm>
          <a:off x="723543" y="1929500"/>
          <a:ext cx="1242298" cy="6280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Diététicien</a:t>
          </a:r>
          <a:endParaRPr lang="fr-FR" sz="1500" kern="1200" dirty="0"/>
        </a:p>
      </dsp:txBody>
      <dsp:txXfrm>
        <a:off x="741938" y="1947895"/>
        <a:ext cx="1205508" cy="5912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26/05/2013</a:t>
            </a:fld>
            <a:endParaRPr lang="fr-BE"/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26/05/2013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26/05/2013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26/05/2013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26/05/2013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26/05/2013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26/05/2013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26/05/2013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26/05/2013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26/05/2013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26/05/2013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A309A6D-C09C-4548-B29A-6CF363A7E532}" type="datetimeFigureOut">
              <a:rPr lang="fr-FR" smtClean="0"/>
              <a:pPr/>
              <a:t>26/05/2013</a:t>
            </a:fld>
            <a:endParaRPr lang="fr-BE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r-BE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43608" y="936010"/>
            <a:ext cx="741682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Clinique privée de la fontaine fleurie</a:t>
            </a:r>
            <a:endParaRPr lang="fr-FR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43608" y="1520785"/>
            <a:ext cx="7776864" cy="520884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200"/>
              </a:spcAft>
            </a:pPr>
            <a:r>
              <a:rPr lang="fr-FR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La clinique privée de la fontaine fleurie située au 18 avenue Jean Baptiste Clément, 92140 Clamart, emploie 270 salariés, dont 20 personnels administratifs et 250 personnels médicaux </a:t>
            </a:r>
            <a:r>
              <a:rPr lang="fr-FR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ou </a:t>
            </a:r>
            <a:r>
              <a:rPr lang="fr-FR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paramédicaux. </a:t>
            </a:r>
          </a:p>
          <a:p>
            <a:pPr>
              <a:spcAft>
                <a:spcPts val="200"/>
              </a:spcAft>
            </a:pPr>
            <a:r>
              <a:rPr lang="fr-FR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Elle dispose de plusieurs services de soins répartis sur 3 niveaux : Gynécologie obstétrique, Endocrinologie, Gastro-entérologie, Dermatologie, de blocs opératoires : bloc obstétrique, bloc chirurgical, d’un service d’urgences, de consultations externes. </a:t>
            </a:r>
            <a:endParaRPr lang="fr-FR" sz="2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spcAft>
                <a:spcPts val="200"/>
              </a:spcAft>
            </a:pPr>
            <a:r>
              <a:rPr lang="fr-FR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Elle </a:t>
            </a:r>
            <a:r>
              <a:rPr lang="fr-FR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 une capacité de 450 lits. </a:t>
            </a:r>
          </a:p>
          <a:p>
            <a:pPr>
              <a:spcAft>
                <a:spcPts val="200"/>
              </a:spcAft>
            </a:pPr>
            <a:r>
              <a:rPr lang="fr-FR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Les activités de stérilisation sont réalisées sur le site de la société </a:t>
            </a:r>
            <a:r>
              <a:rPr lang="fr-FR" sz="2000" b="1" dirty="0" err="1">
                <a:solidFill>
                  <a:srgbClr val="C00000"/>
                </a:solidFill>
              </a:rPr>
              <a:t>Stérimatt</a:t>
            </a:r>
            <a:r>
              <a:rPr lang="fr-FR" sz="2000" b="1" dirty="0">
                <a:solidFill>
                  <a:srgbClr val="C00000"/>
                </a:solidFill>
              </a:rPr>
              <a:t>,</a:t>
            </a:r>
            <a:r>
              <a:rPr lang="fr-FR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au 31 boulevard du Moulin de la Tour, 92260 Fontenay-aux-Roses. L’entretien des parties communes est assuré par la Société </a:t>
            </a:r>
            <a:r>
              <a:rPr lang="fr-FR" sz="2200" b="1" dirty="0" err="1">
                <a:solidFill>
                  <a:schemeClr val="accent6">
                    <a:lumMod val="50000"/>
                  </a:schemeClr>
                </a:solidFill>
              </a:rPr>
              <a:t>Pronet</a:t>
            </a:r>
            <a:r>
              <a:rPr lang="fr-FR" sz="2200" b="1" dirty="0">
                <a:solidFill>
                  <a:schemeClr val="accent6">
                    <a:lumMod val="50000"/>
                  </a:schemeClr>
                </a:solidFill>
              </a:rPr>
              <a:t>,</a:t>
            </a:r>
            <a:r>
              <a:rPr lang="fr-FR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située au 16 avenue Paul Bert 92190 à Meudon</a:t>
            </a:r>
            <a:r>
              <a:rPr lang="fr-FR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</a:p>
          <a:p>
            <a:pPr>
              <a:spcAft>
                <a:spcPts val="200"/>
              </a:spcAft>
            </a:pPr>
            <a:r>
              <a:rPr lang="fr-FR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Un livret d’accueil est fourni a chaque personnel embauché.</a:t>
            </a:r>
          </a:p>
        </p:txBody>
      </p:sp>
      <p:sp>
        <p:nvSpPr>
          <p:cNvPr id="2" name="Rectangle 1"/>
          <p:cNvSpPr/>
          <p:nvPr/>
        </p:nvSpPr>
        <p:spPr>
          <a:xfrm>
            <a:off x="1071880" y="217269"/>
            <a:ext cx="7792325" cy="70788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0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Contexte Stérilisation Hygiène</a:t>
            </a:r>
            <a:endParaRPr lang="fr-FR" sz="40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543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59631" y="1092611"/>
            <a:ext cx="741682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Clinique privée de la fontaine fleurie</a:t>
            </a:r>
            <a:endParaRPr lang="fr-FR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12030" y="1677386"/>
            <a:ext cx="7272808" cy="268771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500" b="1" dirty="0" smtClean="0">
                <a:solidFill>
                  <a:schemeClr val="tx1"/>
                </a:solidFill>
              </a:rPr>
              <a:t>La clinique dispose  :</a:t>
            </a:r>
          </a:p>
          <a:p>
            <a:r>
              <a:rPr lang="fr-FR" sz="2400" dirty="0" smtClean="0">
                <a:solidFill>
                  <a:schemeClr val="tx1"/>
                </a:solidFill>
              </a:rPr>
              <a:t>De plusieurs services de soins :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fr-FR" sz="2400" dirty="0" smtClean="0">
                <a:solidFill>
                  <a:schemeClr val="tx1"/>
                </a:solidFill>
              </a:rPr>
              <a:t>Gynécologie obstétrique, Endocrinologie,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  <a:r>
              <a:rPr lang="fr-FR" sz="2400" dirty="0" smtClean="0">
                <a:solidFill>
                  <a:schemeClr val="tx1"/>
                </a:solidFill>
              </a:rPr>
              <a:t>Gastro-entérologie, Dermatologie.</a:t>
            </a:r>
            <a:endParaRPr lang="fr-FR" sz="2400" dirty="0">
              <a:solidFill>
                <a:schemeClr val="tx1"/>
              </a:solidFill>
            </a:endParaRPr>
          </a:p>
          <a:p>
            <a:r>
              <a:rPr lang="fr-FR" sz="2400" dirty="0" smtClean="0">
                <a:solidFill>
                  <a:schemeClr val="tx1"/>
                </a:solidFill>
              </a:rPr>
              <a:t>De blocs opératoires : bloc obstétrique, bloc chirurgical</a:t>
            </a:r>
          </a:p>
          <a:p>
            <a:r>
              <a:rPr lang="fr-FR" sz="2400" dirty="0" smtClean="0">
                <a:solidFill>
                  <a:schemeClr val="tx1"/>
                </a:solidFill>
              </a:rPr>
              <a:t>D’un service d’urgences</a:t>
            </a:r>
          </a:p>
          <a:p>
            <a:r>
              <a:rPr lang="fr-FR" sz="2400" dirty="0" smtClean="0">
                <a:solidFill>
                  <a:schemeClr val="tx1"/>
                </a:solidFill>
              </a:rPr>
              <a:t>De consultations externes</a:t>
            </a:r>
          </a:p>
        </p:txBody>
      </p:sp>
      <p:sp>
        <p:nvSpPr>
          <p:cNvPr id="6" name="Rectangle 5"/>
          <p:cNvSpPr/>
          <p:nvPr/>
        </p:nvSpPr>
        <p:spPr>
          <a:xfrm>
            <a:off x="1326062" y="4626841"/>
            <a:ext cx="1523394" cy="71169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 smtClean="0">
                <a:solidFill>
                  <a:schemeClr val="tx1"/>
                </a:solidFill>
              </a:rPr>
              <a:t>450 lits</a:t>
            </a:r>
          </a:p>
        </p:txBody>
      </p:sp>
      <p:sp>
        <p:nvSpPr>
          <p:cNvPr id="7" name="Rectangle 6"/>
          <p:cNvSpPr/>
          <p:nvPr/>
        </p:nvSpPr>
        <p:spPr>
          <a:xfrm>
            <a:off x="2874608" y="4514637"/>
            <a:ext cx="5710230" cy="9361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 smtClean="0">
                <a:solidFill>
                  <a:schemeClr val="tx1"/>
                </a:solidFill>
              </a:rPr>
              <a:t>20 personnels administratifs</a:t>
            </a:r>
          </a:p>
          <a:p>
            <a:r>
              <a:rPr lang="fr-FR" sz="2800" b="1" dirty="0" smtClean="0">
                <a:solidFill>
                  <a:schemeClr val="tx1"/>
                </a:solidFill>
              </a:rPr>
              <a:t>250 personnels médicaux</a:t>
            </a:r>
          </a:p>
        </p:txBody>
      </p:sp>
      <p:sp>
        <p:nvSpPr>
          <p:cNvPr id="8" name="Rectangle 7"/>
          <p:cNvSpPr/>
          <p:nvPr/>
        </p:nvSpPr>
        <p:spPr>
          <a:xfrm>
            <a:off x="1285136" y="5596953"/>
            <a:ext cx="7258775" cy="63094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chemeClr val="tx1"/>
                </a:solidFill>
              </a:rPr>
              <a:t>Clinique privée sous contrat</a:t>
            </a:r>
          </a:p>
        </p:txBody>
      </p:sp>
      <p:sp>
        <p:nvSpPr>
          <p:cNvPr id="2" name="Rectangle 1"/>
          <p:cNvSpPr/>
          <p:nvPr/>
        </p:nvSpPr>
        <p:spPr>
          <a:xfrm>
            <a:off x="1187624" y="249447"/>
            <a:ext cx="7792325" cy="70788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0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Contexte Stérilisation Hygiène</a:t>
            </a:r>
            <a:endParaRPr lang="fr-FR" sz="40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35779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59631" y="1340768"/>
            <a:ext cx="741682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Clinique privée de la fontaine fleurie</a:t>
            </a:r>
            <a:endParaRPr lang="fr-FR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32169" y="2032034"/>
            <a:ext cx="7252668" cy="5328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 smtClean="0">
                <a:solidFill>
                  <a:schemeClr val="tx1"/>
                </a:solidFill>
              </a:rPr>
              <a:t>Externalisation :</a:t>
            </a:r>
          </a:p>
        </p:txBody>
      </p:sp>
      <p:sp>
        <p:nvSpPr>
          <p:cNvPr id="6" name="Rectangle 5"/>
          <p:cNvSpPr/>
          <p:nvPr/>
        </p:nvSpPr>
        <p:spPr>
          <a:xfrm>
            <a:off x="1342960" y="2708920"/>
            <a:ext cx="7252668" cy="187220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>
                <a:solidFill>
                  <a:schemeClr val="tx1"/>
                </a:solidFill>
              </a:rPr>
              <a:t>Stérilisation des DM </a:t>
            </a:r>
            <a:r>
              <a:rPr lang="fr-FR" sz="2800" dirty="0" smtClean="0">
                <a:solidFill>
                  <a:schemeClr val="tx1"/>
                </a:solidFill>
              </a:rPr>
              <a:t>:</a:t>
            </a:r>
          </a:p>
          <a:p>
            <a:r>
              <a:rPr lang="fr-FR" sz="2800" dirty="0" smtClean="0">
                <a:solidFill>
                  <a:schemeClr val="tx1"/>
                </a:solidFill>
              </a:rPr>
              <a:t>Société </a:t>
            </a:r>
            <a:r>
              <a:rPr lang="fr-FR" sz="2400" b="1" dirty="0" err="1" smtClean="0">
                <a:solidFill>
                  <a:srgbClr val="C00000"/>
                </a:solidFill>
              </a:rPr>
              <a:t>Stérimatt</a:t>
            </a:r>
            <a:endParaRPr lang="fr-FR" sz="2400" b="1" dirty="0" smtClean="0">
              <a:solidFill>
                <a:srgbClr val="C00000"/>
              </a:solidFill>
            </a:endParaRPr>
          </a:p>
          <a:p>
            <a:r>
              <a:rPr lang="fr-FR" sz="2800" dirty="0" smtClean="0">
                <a:solidFill>
                  <a:schemeClr val="tx1"/>
                </a:solidFill>
              </a:rPr>
              <a:t>31 boulevard du Moulin de la Tour, </a:t>
            </a:r>
          </a:p>
          <a:p>
            <a:r>
              <a:rPr lang="fr-FR" sz="2800" dirty="0" smtClean="0">
                <a:solidFill>
                  <a:schemeClr val="tx1"/>
                </a:solidFill>
              </a:rPr>
              <a:t>92260 Fontenay-aux-Roses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42961" y="4725144"/>
            <a:ext cx="7252667" cy="187220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>
                <a:solidFill>
                  <a:schemeClr val="tx1"/>
                </a:solidFill>
              </a:rPr>
              <a:t>Entretien des parties </a:t>
            </a:r>
            <a:r>
              <a:rPr lang="fr-FR" sz="2800" dirty="0" smtClean="0">
                <a:solidFill>
                  <a:schemeClr val="tx1"/>
                </a:solidFill>
              </a:rPr>
              <a:t>communes</a:t>
            </a:r>
          </a:p>
          <a:p>
            <a:r>
              <a:rPr lang="fr-FR" sz="2800" dirty="0" smtClean="0">
                <a:solidFill>
                  <a:schemeClr val="tx1"/>
                </a:solidFill>
              </a:rPr>
              <a:t>Société </a:t>
            </a:r>
            <a:r>
              <a:rPr lang="fr-FR" sz="2800" b="1" dirty="0" err="1" smtClean="0">
                <a:solidFill>
                  <a:schemeClr val="accent6">
                    <a:lumMod val="50000"/>
                  </a:schemeClr>
                </a:solidFill>
              </a:rPr>
              <a:t>Pronet</a:t>
            </a:r>
            <a:endParaRPr lang="fr-FR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fr-FR" sz="2800" dirty="0" smtClean="0">
                <a:solidFill>
                  <a:schemeClr val="tx1"/>
                </a:solidFill>
              </a:rPr>
              <a:t>16 avenue Paul Bert 92190 Meudon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87624" y="249447"/>
            <a:ext cx="7792325" cy="70788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0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Contexte Stérilisation Hygiène</a:t>
            </a:r>
            <a:endParaRPr lang="fr-FR" sz="40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5948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87624" y="237711"/>
            <a:ext cx="7272808" cy="69394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 smtClean="0">
                <a:solidFill>
                  <a:schemeClr val="tx1"/>
                </a:solidFill>
              </a:rPr>
              <a:t>Situation professionnelle 1</a:t>
            </a:r>
            <a:endParaRPr lang="fr-FR" sz="2800" dirty="0" smtClean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01657" y="1461846"/>
            <a:ext cx="7258775" cy="5135505"/>
          </a:xfrm>
          <a:prstGeom prst="rect">
            <a:avLst/>
          </a:prstGeom>
          <a:solidFill>
            <a:srgbClr val="92D050">
              <a:alpha val="2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fr-FR" sz="1000" dirty="0" smtClean="0">
              <a:solidFill>
                <a:schemeClr val="tx1"/>
              </a:solidFill>
            </a:endParaRPr>
          </a:p>
          <a:p>
            <a:r>
              <a:rPr lang="fr-FR" sz="2400" dirty="0" smtClean="0">
                <a:solidFill>
                  <a:schemeClr val="tx1"/>
                </a:solidFill>
              </a:rPr>
              <a:t>Agent qualifié en hygiène dans le service de gastro-entérologie, vous êtes chargé du bionettoyage journalier des chambres des patients.</a:t>
            </a:r>
          </a:p>
          <a:p>
            <a:r>
              <a:rPr lang="fr-FR" sz="2400" dirty="0" smtClean="0">
                <a:solidFill>
                  <a:schemeClr val="tx1"/>
                </a:solidFill>
              </a:rPr>
              <a:t>Un des patients du service est actuellement en isolement septique. </a:t>
            </a:r>
          </a:p>
          <a:p>
            <a:endParaRPr lang="fr-FR" sz="2000" dirty="0" smtClean="0">
              <a:solidFill>
                <a:schemeClr val="tx1"/>
              </a:solidFill>
            </a:endParaRPr>
          </a:p>
          <a:p>
            <a:r>
              <a:rPr lang="fr-FR" sz="2400" dirty="0">
                <a:solidFill>
                  <a:schemeClr val="accent2">
                    <a:lumMod val="75000"/>
                  </a:schemeClr>
                </a:solidFill>
              </a:rPr>
              <a:t>Compétences visées :  </a:t>
            </a:r>
            <a:endParaRPr lang="fr-FR" sz="24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fr-FR" sz="5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fr-FR" sz="2000" dirty="0" smtClean="0">
                <a:solidFill>
                  <a:schemeClr val="accent2">
                    <a:lumMod val="75000"/>
                  </a:schemeClr>
                </a:solidFill>
              </a:rPr>
              <a:t>C21 – Analyser la situation au regard de la commande et du contexte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fr-FR" sz="2000" dirty="0" smtClean="0">
                <a:solidFill>
                  <a:schemeClr val="accent2">
                    <a:lumMod val="75000"/>
                  </a:schemeClr>
                </a:solidFill>
              </a:rPr>
              <a:t>C22 – Analyser les risques liés a l’activité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fr-FR" sz="2000" dirty="0" smtClean="0">
                <a:solidFill>
                  <a:schemeClr val="accent2">
                    <a:lumMod val="75000"/>
                  </a:schemeClr>
                </a:solidFill>
              </a:rPr>
              <a:t>C31 – Organiser les opérations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fr-FR" sz="2000" dirty="0" smtClean="0">
                <a:solidFill>
                  <a:schemeClr val="accent2">
                    <a:lumMod val="75000"/>
                  </a:schemeClr>
                </a:solidFill>
              </a:rPr>
              <a:t>C44 – Mettre </a:t>
            </a:r>
            <a:r>
              <a:rPr lang="fr-FR" sz="2000" dirty="0">
                <a:solidFill>
                  <a:schemeClr val="accent2">
                    <a:lumMod val="75000"/>
                  </a:schemeClr>
                </a:solidFill>
              </a:rPr>
              <a:t>en œuvre des </a:t>
            </a:r>
            <a:r>
              <a:rPr lang="fr-FR" sz="2000" dirty="0" smtClean="0">
                <a:solidFill>
                  <a:schemeClr val="accent2">
                    <a:lumMod val="75000"/>
                  </a:schemeClr>
                </a:solidFill>
              </a:rPr>
              <a:t>opérations d’entretien dans les établissements de santé</a:t>
            </a:r>
            <a:endParaRPr lang="fr-FR" sz="2000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fr-FR" sz="20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87624" y="931657"/>
            <a:ext cx="7272808" cy="386174"/>
          </a:xfrm>
          <a:prstGeom prst="rect">
            <a:avLst/>
          </a:prstGeom>
          <a:solidFill>
            <a:srgbClr val="0042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bg1"/>
                </a:solidFill>
              </a:rPr>
              <a:t>Eléments de séquence</a:t>
            </a:r>
          </a:p>
        </p:txBody>
      </p:sp>
    </p:spTree>
    <p:extLst>
      <p:ext uri="{BB962C8B-B14F-4D97-AF65-F5344CB8AC3E}">
        <p14:creationId xmlns:p14="http://schemas.microsoft.com/office/powerpoint/2010/main" val="381842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87624" y="237711"/>
            <a:ext cx="7272808" cy="69394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 smtClean="0">
                <a:solidFill>
                  <a:schemeClr val="tx1"/>
                </a:solidFill>
              </a:rPr>
              <a:t>Situation professionnelle 1</a:t>
            </a:r>
            <a:endParaRPr lang="fr-FR" sz="2800" dirty="0" smtClean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16356" y="1457963"/>
            <a:ext cx="7258775" cy="5135505"/>
          </a:xfrm>
          <a:prstGeom prst="rect">
            <a:avLst/>
          </a:prstGeom>
          <a:solidFill>
            <a:srgbClr val="92D050">
              <a:alpha val="2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42900" indent="-342900">
              <a:buFont typeface="Wingdings" pitchFamily="2" charset="2"/>
              <a:buChar char="§"/>
            </a:pPr>
            <a:r>
              <a:rPr lang="fr-FR" sz="2400" u="sng" dirty="0" smtClean="0">
                <a:solidFill>
                  <a:schemeClr val="tx1"/>
                </a:solidFill>
              </a:rPr>
              <a:t>Tâches à réaliser :</a:t>
            </a:r>
          </a:p>
          <a:p>
            <a:r>
              <a:rPr lang="fr-FR" sz="2200" dirty="0" smtClean="0">
                <a:solidFill>
                  <a:schemeClr val="tx1"/>
                </a:solidFill>
              </a:rPr>
              <a:t>Déterminer les opérations à réaliser au regard des risques</a:t>
            </a:r>
          </a:p>
          <a:p>
            <a:r>
              <a:rPr lang="fr-FR" sz="2200" dirty="0" smtClean="0">
                <a:solidFill>
                  <a:schemeClr val="tx1"/>
                </a:solidFill>
              </a:rPr>
              <a:t>Mise en œuvre de protocoles spécifiques :  bionettoyage par méthode manuelle</a:t>
            </a:r>
          </a:p>
          <a:p>
            <a:r>
              <a:rPr lang="fr-FR" sz="2200" dirty="0" smtClean="0">
                <a:solidFill>
                  <a:schemeClr val="tx1"/>
                </a:solidFill>
              </a:rPr>
              <a:t>Organiser et planifier les opérations et les équipements de protection associés </a:t>
            </a:r>
          </a:p>
          <a:p>
            <a:endParaRPr lang="fr-FR" sz="1200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fr-FR" sz="2800" u="sng" dirty="0">
                <a:solidFill>
                  <a:schemeClr val="tx1"/>
                </a:solidFill>
              </a:rPr>
              <a:t>Savoirs associés :</a:t>
            </a:r>
          </a:p>
          <a:p>
            <a:r>
              <a:rPr lang="fr-FR" sz="2200" b="1" dirty="0">
                <a:solidFill>
                  <a:schemeClr val="tx1"/>
                </a:solidFill>
              </a:rPr>
              <a:t>Connaissance de l’environnement professionnel</a:t>
            </a:r>
          </a:p>
          <a:p>
            <a:r>
              <a:rPr lang="fr-FR" sz="2200" dirty="0">
                <a:solidFill>
                  <a:schemeClr val="tx1"/>
                </a:solidFill>
              </a:rPr>
              <a:t>S1.1 – Organigramme du service de soins</a:t>
            </a:r>
          </a:p>
          <a:p>
            <a:pPr marL="342900" indent="-342900">
              <a:buFontTx/>
              <a:buChar char="-"/>
            </a:pPr>
            <a:r>
              <a:rPr lang="fr-FR" sz="2200" dirty="0">
                <a:solidFill>
                  <a:schemeClr val="tx1"/>
                </a:solidFill>
              </a:rPr>
              <a:t>Classification des zones à risque</a:t>
            </a:r>
          </a:p>
          <a:p>
            <a:pPr marL="342900" indent="-342900">
              <a:buFontTx/>
              <a:buChar char="-"/>
            </a:pPr>
            <a:r>
              <a:rPr lang="fr-FR" sz="2200" dirty="0">
                <a:solidFill>
                  <a:schemeClr val="tx1"/>
                </a:solidFill>
              </a:rPr>
              <a:t>Isolement septique et protecteur</a:t>
            </a:r>
          </a:p>
          <a:p>
            <a:pPr marL="342900" indent="-342900">
              <a:buFontTx/>
              <a:buChar char="-"/>
            </a:pPr>
            <a:r>
              <a:rPr lang="fr-FR" sz="2200" dirty="0">
                <a:solidFill>
                  <a:schemeClr val="tx1"/>
                </a:solidFill>
              </a:rPr>
              <a:t>Contraintes d’hygiène dans les locaux spécifiques (chambre de malade)</a:t>
            </a:r>
          </a:p>
          <a:p>
            <a:endParaRPr lang="fr-FR" sz="2400" dirty="0" smtClean="0">
              <a:solidFill>
                <a:schemeClr val="tx1"/>
              </a:solidFill>
            </a:endParaRPr>
          </a:p>
          <a:p>
            <a:endParaRPr lang="fr-FR" sz="2400" dirty="0">
              <a:solidFill>
                <a:schemeClr val="tx1"/>
              </a:solidFill>
            </a:endParaRPr>
          </a:p>
          <a:p>
            <a:pPr marL="342900" indent="-342900">
              <a:buFont typeface="Wingdings" pitchFamily="2" charset="2"/>
              <a:buChar char="§"/>
            </a:pPr>
            <a:endParaRPr lang="fr-FR" sz="2400" dirty="0" smtClean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87624" y="931657"/>
            <a:ext cx="7272808" cy="386174"/>
          </a:xfrm>
          <a:prstGeom prst="rect">
            <a:avLst/>
          </a:prstGeom>
          <a:solidFill>
            <a:srgbClr val="0042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bg1"/>
                </a:solidFill>
              </a:rPr>
              <a:t>Eléments de séquence</a:t>
            </a:r>
          </a:p>
        </p:txBody>
      </p:sp>
    </p:spTree>
    <p:extLst>
      <p:ext uri="{BB962C8B-B14F-4D97-AF65-F5344CB8AC3E}">
        <p14:creationId xmlns:p14="http://schemas.microsoft.com/office/powerpoint/2010/main" val="403536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87624" y="237711"/>
            <a:ext cx="7272808" cy="69394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 smtClean="0">
                <a:solidFill>
                  <a:schemeClr val="tx1"/>
                </a:solidFill>
              </a:rPr>
              <a:t>Situation professionnelle 1</a:t>
            </a:r>
            <a:endParaRPr lang="fr-FR" sz="2800" dirty="0" smtClean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06811" y="1461846"/>
            <a:ext cx="7258775" cy="5135505"/>
          </a:xfrm>
          <a:prstGeom prst="rect">
            <a:avLst/>
          </a:prstGeom>
          <a:solidFill>
            <a:srgbClr val="92D050">
              <a:alpha val="2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42900" indent="-342900">
              <a:buFont typeface="Wingdings" pitchFamily="2" charset="2"/>
              <a:buChar char="§"/>
            </a:pPr>
            <a:r>
              <a:rPr lang="fr-FR" sz="2400" u="sng" dirty="0" smtClean="0">
                <a:solidFill>
                  <a:schemeClr val="tx1"/>
                </a:solidFill>
              </a:rPr>
              <a:t>Savoirs associés :</a:t>
            </a:r>
          </a:p>
          <a:p>
            <a:endParaRPr lang="fr-FR" sz="1600" dirty="0" smtClean="0">
              <a:solidFill>
                <a:schemeClr val="tx1"/>
              </a:solidFill>
            </a:endParaRPr>
          </a:p>
          <a:p>
            <a:r>
              <a:rPr lang="fr-FR" sz="2200" b="1" dirty="0" smtClean="0">
                <a:solidFill>
                  <a:schemeClr val="tx1"/>
                </a:solidFill>
              </a:rPr>
              <a:t>Santé et sécurité au travail</a:t>
            </a:r>
          </a:p>
          <a:p>
            <a:r>
              <a:rPr lang="fr-FR" sz="2200" dirty="0" smtClean="0">
                <a:solidFill>
                  <a:schemeClr val="tx1"/>
                </a:solidFill>
              </a:rPr>
              <a:t>S1.4 – Le risque biologique</a:t>
            </a:r>
          </a:p>
          <a:p>
            <a:r>
              <a:rPr lang="fr-FR" sz="2200" dirty="0" smtClean="0">
                <a:solidFill>
                  <a:schemeClr val="tx1"/>
                </a:solidFill>
              </a:rPr>
              <a:t>- La tenue professionnelle en fonction de l’activité</a:t>
            </a:r>
          </a:p>
          <a:p>
            <a:endParaRPr lang="fr-FR" sz="1600" dirty="0">
              <a:solidFill>
                <a:schemeClr val="tx1"/>
              </a:solidFill>
            </a:endParaRPr>
          </a:p>
          <a:p>
            <a:r>
              <a:rPr lang="fr-FR" sz="2200" b="1" dirty="0" smtClean="0">
                <a:solidFill>
                  <a:schemeClr val="tx1"/>
                </a:solidFill>
              </a:rPr>
              <a:t>Technologie appliquée</a:t>
            </a:r>
          </a:p>
          <a:p>
            <a:r>
              <a:rPr lang="fr-FR" sz="2200" dirty="0" smtClean="0">
                <a:solidFill>
                  <a:schemeClr val="tx1"/>
                </a:solidFill>
              </a:rPr>
              <a:t>S2 – Classification et devenir des D.A.S.R.I.</a:t>
            </a:r>
          </a:p>
          <a:p>
            <a:endParaRPr lang="fr-FR" sz="2200" dirty="0" smtClean="0">
              <a:solidFill>
                <a:schemeClr val="tx1"/>
              </a:solidFill>
            </a:endParaRPr>
          </a:p>
          <a:p>
            <a:r>
              <a:rPr lang="fr-FR" sz="2200" b="1" dirty="0" smtClean="0">
                <a:solidFill>
                  <a:schemeClr val="tx1"/>
                </a:solidFill>
              </a:rPr>
              <a:t>Savoirs scientifiques appliqués</a:t>
            </a:r>
          </a:p>
          <a:p>
            <a:r>
              <a:rPr lang="fr-FR" sz="2200" dirty="0" smtClean="0">
                <a:solidFill>
                  <a:schemeClr val="tx1"/>
                </a:solidFill>
              </a:rPr>
              <a:t>S3 – L’origine des biocontaminations</a:t>
            </a:r>
          </a:p>
          <a:p>
            <a:r>
              <a:rPr lang="fr-FR" sz="2200" dirty="0" smtClean="0">
                <a:solidFill>
                  <a:schemeClr val="tx1"/>
                </a:solidFill>
              </a:rPr>
              <a:t>- Les modes de transmission</a:t>
            </a:r>
          </a:p>
          <a:p>
            <a:endParaRPr lang="fr-FR" sz="2400" dirty="0" smtClean="0">
              <a:solidFill>
                <a:schemeClr val="tx1"/>
              </a:solidFill>
            </a:endParaRPr>
          </a:p>
          <a:p>
            <a:endParaRPr lang="fr-FR" sz="2400" dirty="0" smtClean="0">
              <a:solidFill>
                <a:schemeClr val="tx1"/>
              </a:solidFill>
            </a:endParaRPr>
          </a:p>
          <a:p>
            <a:endParaRPr lang="fr-FR" sz="2400" dirty="0">
              <a:solidFill>
                <a:schemeClr val="tx1"/>
              </a:solidFill>
            </a:endParaRPr>
          </a:p>
          <a:p>
            <a:pPr marL="342900" indent="-342900">
              <a:buFont typeface="Wingdings" pitchFamily="2" charset="2"/>
              <a:buChar char="§"/>
            </a:pPr>
            <a:endParaRPr lang="fr-FR" sz="2400" dirty="0" smtClean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87624" y="931657"/>
            <a:ext cx="7272808" cy="386174"/>
          </a:xfrm>
          <a:prstGeom prst="rect">
            <a:avLst/>
          </a:prstGeom>
          <a:solidFill>
            <a:srgbClr val="0042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bg1"/>
                </a:solidFill>
              </a:rPr>
              <a:t>Eléments de séquence</a:t>
            </a:r>
          </a:p>
        </p:txBody>
      </p:sp>
    </p:spTree>
    <p:extLst>
      <p:ext uri="{BB962C8B-B14F-4D97-AF65-F5344CB8AC3E}">
        <p14:creationId xmlns:p14="http://schemas.microsoft.com/office/powerpoint/2010/main" val="236442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87624" y="237711"/>
            <a:ext cx="7272808" cy="52699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 smtClean="0">
                <a:solidFill>
                  <a:schemeClr val="tx1"/>
                </a:solidFill>
              </a:rPr>
              <a:t>Situation professionnelle 1</a:t>
            </a:r>
            <a:endParaRPr lang="fr-FR" sz="2800" dirty="0" smtClean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87623" y="1195049"/>
            <a:ext cx="7258775" cy="5423536"/>
          </a:xfrm>
          <a:prstGeom prst="rect">
            <a:avLst/>
          </a:prstGeom>
          <a:solidFill>
            <a:srgbClr val="92D050">
              <a:alpha val="2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42900" indent="-342900">
              <a:buFont typeface="Wingdings" pitchFamily="2" charset="2"/>
              <a:buChar char="§"/>
            </a:pPr>
            <a:r>
              <a:rPr lang="fr-FR" sz="2200" u="sng" dirty="0" smtClean="0">
                <a:solidFill>
                  <a:schemeClr val="tx1"/>
                </a:solidFill>
              </a:rPr>
              <a:t>Objectif général :</a:t>
            </a:r>
            <a:r>
              <a:rPr lang="fr-FR" sz="2200" dirty="0" smtClean="0">
                <a:solidFill>
                  <a:schemeClr val="tx1"/>
                </a:solidFill>
              </a:rPr>
              <a:t> Organiser son intervention en tenant compte des contraintes spécifiques du milieu</a:t>
            </a:r>
            <a:endParaRPr lang="fr-FR" sz="1200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fr-FR" sz="2200" u="sng" dirty="0" smtClean="0">
                <a:solidFill>
                  <a:schemeClr val="tx1"/>
                </a:solidFill>
              </a:rPr>
              <a:t>Objectif intermédiaire :</a:t>
            </a:r>
            <a:r>
              <a:rPr lang="fr-FR" sz="2200" dirty="0" smtClean="0">
                <a:solidFill>
                  <a:schemeClr val="tx1"/>
                </a:solidFill>
              </a:rPr>
              <a:t> Maitriser la technique de bionettoyage, planification d’une tâche, hygiène et tenue des personnels</a:t>
            </a:r>
            <a:endParaRPr lang="fr-FR" sz="1200" dirty="0">
              <a:solidFill>
                <a:schemeClr val="tx1"/>
              </a:solidFill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fr-FR" sz="2200" u="sng" dirty="0">
                <a:solidFill>
                  <a:schemeClr val="tx1"/>
                </a:solidFill>
              </a:rPr>
              <a:t>Position dans la </a:t>
            </a:r>
            <a:r>
              <a:rPr lang="fr-FR" sz="2200" u="sng" dirty="0" smtClean="0">
                <a:solidFill>
                  <a:schemeClr val="tx1"/>
                </a:solidFill>
              </a:rPr>
              <a:t>formation :</a:t>
            </a:r>
            <a:r>
              <a:rPr lang="fr-FR" sz="2200" dirty="0" smtClean="0">
                <a:solidFill>
                  <a:schemeClr val="tx1"/>
                </a:solidFill>
              </a:rPr>
              <a:t> Seconde, 2</a:t>
            </a:r>
            <a:r>
              <a:rPr lang="fr-FR" sz="2200" baseline="30000" dirty="0" smtClean="0">
                <a:solidFill>
                  <a:schemeClr val="tx1"/>
                </a:solidFill>
              </a:rPr>
              <a:t>e</a:t>
            </a:r>
            <a:r>
              <a:rPr lang="fr-FR" sz="2200" dirty="0" smtClean="0">
                <a:solidFill>
                  <a:schemeClr val="tx1"/>
                </a:solidFill>
              </a:rPr>
              <a:t> semestre 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sz="2200" dirty="0" smtClean="0">
              <a:solidFill>
                <a:schemeClr val="tx1"/>
              </a:solidFill>
            </a:endParaRPr>
          </a:p>
          <a:p>
            <a:endParaRPr lang="fr-FR" sz="2200" dirty="0" smtClean="0">
              <a:solidFill>
                <a:schemeClr val="tx1"/>
              </a:solidFill>
            </a:endParaRPr>
          </a:p>
          <a:p>
            <a:endParaRPr lang="fr-FR" sz="700" dirty="0" smtClean="0">
              <a:solidFill>
                <a:schemeClr val="tx1"/>
              </a:solidFill>
            </a:endParaRPr>
          </a:p>
          <a:p>
            <a:r>
              <a:rPr lang="fr-FR" sz="2200" u="sng" dirty="0">
                <a:solidFill>
                  <a:schemeClr val="tx1"/>
                </a:solidFill>
              </a:rPr>
              <a:t>Durée envisagée : </a:t>
            </a:r>
            <a:r>
              <a:rPr lang="fr-FR" sz="2200" dirty="0">
                <a:solidFill>
                  <a:schemeClr val="tx1"/>
                </a:solidFill>
              </a:rPr>
              <a:t>4 </a:t>
            </a:r>
            <a:r>
              <a:rPr lang="fr-FR" sz="2200" dirty="0" smtClean="0">
                <a:solidFill>
                  <a:schemeClr val="tx1"/>
                </a:solidFill>
              </a:rPr>
              <a:t>semaines</a:t>
            </a:r>
            <a:endParaRPr lang="fr-FR" sz="2200" dirty="0">
              <a:solidFill>
                <a:schemeClr val="tx1"/>
              </a:solidFill>
            </a:endParaRPr>
          </a:p>
          <a:p>
            <a:endParaRPr lang="fr-FR" sz="4000" dirty="0">
              <a:solidFill>
                <a:schemeClr val="tx1"/>
              </a:solidFill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fr-FR" sz="2200" u="sng" dirty="0" smtClean="0">
                <a:solidFill>
                  <a:schemeClr val="tx1"/>
                </a:solidFill>
              </a:rPr>
              <a:t>Modalité de présentation et accroche de la séance :</a:t>
            </a:r>
          </a:p>
          <a:p>
            <a:r>
              <a:rPr lang="fr-FR" sz="2200" dirty="0" smtClean="0">
                <a:solidFill>
                  <a:schemeClr val="tx1"/>
                </a:solidFill>
              </a:rPr>
              <a:t>Un élève de la section est allé en PFMP dans une clinique.</a:t>
            </a:r>
          </a:p>
          <a:p>
            <a:endParaRPr lang="fr-FR" sz="1200" dirty="0">
              <a:solidFill>
                <a:schemeClr val="tx1"/>
              </a:solidFill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fr-FR" sz="2200" u="sng" dirty="0" smtClean="0">
                <a:solidFill>
                  <a:schemeClr val="tx1"/>
                </a:solidFill>
              </a:rPr>
              <a:t>Prérequis :</a:t>
            </a:r>
            <a:r>
              <a:rPr lang="fr-FR" sz="2200" dirty="0" smtClean="0">
                <a:solidFill>
                  <a:schemeClr val="tx1"/>
                </a:solidFill>
              </a:rPr>
              <a:t> Salissures et dégradations ; Vaccinations ; Agents de bio contaminations .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sz="2400" dirty="0" smtClean="0">
              <a:solidFill>
                <a:schemeClr val="tx1"/>
              </a:solidFill>
            </a:endParaRPr>
          </a:p>
          <a:p>
            <a:endParaRPr lang="fr-FR" sz="2400" dirty="0">
              <a:solidFill>
                <a:schemeClr val="tx1"/>
              </a:solidFill>
            </a:endParaRPr>
          </a:p>
          <a:p>
            <a:pPr marL="342900" indent="-342900">
              <a:buFont typeface="Wingdings" pitchFamily="2" charset="2"/>
              <a:buChar char="§"/>
            </a:pPr>
            <a:endParaRPr lang="fr-FR" sz="2400" dirty="0" smtClean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87623" y="781961"/>
            <a:ext cx="7272808" cy="386174"/>
          </a:xfrm>
          <a:prstGeom prst="rect">
            <a:avLst/>
          </a:prstGeom>
          <a:solidFill>
            <a:srgbClr val="0042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bg1"/>
                </a:solidFill>
              </a:rPr>
              <a:t>Eléments de séquence</a:t>
            </a:r>
          </a:p>
        </p:txBody>
      </p:sp>
      <p:grpSp>
        <p:nvGrpSpPr>
          <p:cNvPr id="10" name="Groupe 9"/>
          <p:cNvGrpSpPr/>
          <p:nvPr/>
        </p:nvGrpSpPr>
        <p:grpSpPr>
          <a:xfrm>
            <a:off x="1319899" y="3325363"/>
            <a:ext cx="6912768" cy="648072"/>
            <a:chOff x="1319899" y="3541387"/>
            <a:chExt cx="6912768" cy="648072"/>
          </a:xfrm>
        </p:grpSpPr>
        <p:sp>
          <p:nvSpPr>
            <p:cNvPr id="2" name="Rectangle 1"/>
            <p:cNvSpPr/>
            <p:nvPr/>
          </p:nvSpPr>
          <p:spPr>
            <a:xfrm>
              <a:off x="1319899" y="3541810"/>
              <a:ext cx="6912768" cy="21602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dirty="0" smtClean="0">
                  <a:solidFill>
                    <a:schemeClr val="bg1">
                      <a:lumMod val="65000"/>
                    </a:schemeClr>
                  </a:solidFill>
                </a:rPr>
                <a:t>2</a:t>
              </a:r>
              <a:r>
                <a:rPr lang="fr-FR" baseline="30000" dirty="0" smtClean="0">
                  <a:solidFill>
                    <a:schemeClr val="bg1">
                      <a:lumMod val="65000"/>
                    </a:schemeClr>
                  </a:solidFill>
                </a:rPr>
                <a:t>de</a:t>
              </a:r>
              <a:r>
                <a:rPr lang="fr-FR" dirty="0" smtClean="0"/>
                <a:t> </a:t>
              </a:r>
              <a:endParaRPr lang="fr-FR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319899" y="3757411"/>
              <a:ext cx="6912768" cy="21602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dirty="0" smtClean="0">
                  <a:solidFill>
                    <a:schemeClr val="bg1">
                      <a:lumMod val="65000"/>
                    </a:schemeClr>
                  </a:solidFill>
                </a:rPr>
                <a:t>1</a:t>
              </a:r>
              <a:r>
                <a:rPr lang="fr-FR" baseline="30000" dirty="0" smtClean="0">
                  <a:solidFill>
                    <a:schemeClr val="bg1">
                      <a:lumMod val="65000"/>
                    </a:schemeClr>
                  </a:solidFill>
                </a:rPr>
                <a:t>ere</a:t>
              </a:r>
              <a:r>
                <a:rPr lang="fr-FR" dirty="0" smtClean="0"/>
                <a:t> </a:t>
              </a:r>
              <a:endParaRPr lang="fr-FR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319899" y="3973435"/>
              <a:ext cx="6912768" cy="21602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dirty="0" smtClean="0">
                  <a:solidFill>
                    <a:schemeClr val="bg1">
                      <a:lumMod val="65000"/>
                    </a:schemeClr>
                  </a:solidFill>
                </a:rPr>
                <a:t>T </a:t>
              </a:r>
              <a:r>
                <a:rPr lang="fr-FR" baseline="30000" dirty="0" smtClean="0">
                  <a:solidFill>
                    <a:schemeClr val="bg1">
                      <a:lumMod val="65000"/>
                    </a:schemeClr>
                  </a:solidFill>
                </a:rPr>
                <a:t>le</a:t>
              </a:r>
              <a:r>
                <a:rPr lang="fr-FR" dirty="0" smtClean="0"/>
                <a:t> </a:t>
              </a:r>
              <a:endParaRPr lang="fr-FR" dirty="0"/>
            </a:p>
          </p:txBody>
        </p:sp>
        <p:sp>
          <p:nvSpPr>
            <p:cNvPr id="3" name="Rectangle 2"/>
            <p:cNvSpPr/>
            <p:nvPr/>
          </p:nvSpPr>
          <p:spPr>
            <a:xfrm>
              <a:off x="4776283" y="3541387"/>
              <a:ext cx="1656184" cy="2160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1173590" y="4417499"/>
            <a:ext cx="7272808" cy="386174"/>
          </a:xfrm>
          <a:prstGeom prst="rect">
            <a:avLst/>
          </a:prstGeom>
          <a:solidFill>
            <a:srgbClr val="0042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bg1"/>
                </a:solidFill>
              </a:rPr>
              <a:t>Eléments de séance</a:t>
            </a:r>
          </a:p>
        </p:txBody>
      </p:sp>
    </p:spTree>
    <p:extLst>
      <p:ext uri="{BB962C8B-B14F-4D97-AF65-F5344CB8AC3E}">
        <p14:creationId xmlns:p14="http://schemas.microsoft.com/office/powerpoint/2010/main" val="297870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43608" y="32048"/>
            <a:ext cx="784887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Organigramme du service</a:t>
            </a:r>
          </a:p>
          <a:p>
            <a:pPr algn="ctr"/>
            <a:r>
              <a:rPr lang="fr-FR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De gastro-entérologie</a:t>
            </a:r>
            <a:endParaRPr lang="fr-FR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207507951"/>
              </p:ext>
            </p:extLst>
          </p:nvPr>
        </p:nvGraphicFramePr>
        <p:xfrm>
          <a:off x="1400187" y="1355487"/>
          <a:ext cx="7077433" cy="53138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5" name="Connecteur droit 4"/>
          <p:cNvCxnSpPr/>
          <p:nvPr/>
        </p:nvCxnSpPr>
        <p:spPr>
          <a:xfrm>
            <a:off x="5436096" y="1772816"/>
            <a:ext cx="144016" cy="0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046602" y="6093296"/>
            <a:ext cx="378635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Exemple à adapter</a:t>
            </a:r>
            <a:endParaRPr lang="fr-FR" sz="32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5325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495002" y="2204864"/>
            <a:ext cx="2376264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Plan </a:t>
            </a:r>
          </a:p>
          <a:p>
            <a:pPr algn="ctr"/>
            <a:r>
              <a:rPr lang="fr-F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de </a:t>
            </a:r>
          </a:p>
          <a:p>
            <a:pPr algn="ctr"/>
            <a:r>
              <a:rPr lang="fr-F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service</a:t>
            </a:r>
            <a:endParaRPr lang="fr-FR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6" name="Picture 2" descr="D:\Dropbox\Cours\Rénovation Bac Pro HE - HPS - GPPE\Contextes HPS\Stérilisation Hygiène\plan-service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88640"/>
            <a:ext cx="4176464" cy="6376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 rot="1576622">
            <a:off x="5423832" y="807919"/>
            <a:ext cx="378635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Exemple à adapter</a:t>
            </a:r>
            <a:endParaRPr lang="fr-FR" sz="32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411760" y="3699683"/>
            <a:ext cx="864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Salle </a:t>
            </a:r>
          </a:p>
          <a:p>
            <a:pPr algn="ctr"/>
            <a:r>
              <a:rPr lang="fr-FR" sz="1400" dirty="0" smtClean="0"/>
              <a:t>de soin</a:t>
            </a:r>
            <a:endParaRPr lang="fr-FR" sz="1400" dirty="0"/>
          </a:p>
        </p:txBody>
      </p:sp>
      <p:sp>
        <p:nvSpPr>
          <p:cNvPr id="7" name="ZoneTexte 6"/>
          <p:cNvSpPr txBox="1"/>
          <p:nvPr/>
        </p:nvSpPr>
        <p:spPr>
          <a:xfrm>
            <a:off x="2547392" y="4302008"/>
            <a:ext cx="728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Bureau</a:t>
            </a:r>
            <a:endParaRPr lang="fr-FR" sz="1400" dirty="0"/>
          </a:p>
        </p:txBody>
      </p:sp>
      <p:sp>
        <p:nvSpPr>
          <p:cNvPr id="8" name="ZoneTexte 7"/>
          <p:cNvSpPr txBox="1"/>
          <p:nvPr/>
        </p:nvSpPr>
        <p:spPr>
          <a:xfrm>
            <a:off x="3563888" y="4225065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Réserve matériel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419345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87624" y="237711"/>
            <a:ext cx="7272808" cy="69394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 smtClean="0">
                <a:solidFill>
                  <a:schemeClr val="tx1"/>
                </a:solidFill>
              </a:rPr>
              <a:t>Situation professionnelle 2   </a:t>
            </a:r>
            <a:endParaRPr lang="fr-FR" sz="2800" dirty="0" smtClean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87624" y="931657"/>
            <a:ext cx="7272808" cy="386174"/>
          </a:xfrm>
          <a:prstGeom prst="rect">
            <a:avLst/>
          </a:prstGeom>
          <a:solidFill>
            <a:srgbClr val="0042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bg1"/>
                </a:solidFill>
              </a:rPr>
              <a:t>Eléments de séquence</a:t>
            </a:r>
          </a:p>
        </p:txBody>
      </p:sp>
      <p:sp>
        <p:nvSpPr>
          <p:cNvPr id="6" name="Rectangle 5"/>
          <p:cNvSpPr/>
          <p:nvPr/>
        </p:nvSpPr>
        <p:spPr>
          <a:xfrm>
            <a:off x="1201657" y="1461846"/>
            <a:ext cx="7258775" cy="5135505"/>
          </a:xfrm>
          <a:prstGeom prst="rect">
            <a:avLst/>
          </a:prstGeom>
          <a:solidFill>
            <a:srgbClr val="92D050">
              <a:alpha val="2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fr-FR" sz="1000" dirty="0" smtClean="0">
              <a:solidFill>
                <a:schemeClr val="tx1"/>
              </a:solidFill>
            </a:endParaRPr>
          </a:p>
          <a:p>
            <a:r>
              <a:rPr lang="fr-FR" sz="2400" dirty="0">
                <a:solidFill>
                  <a:schemeClr val="tx1"/>
                </a:solidFill>
              </a:rPr>
              <a:t>Agent de stérilisation de la société </a:t>
            </a:r>
            <a:r>
              <a:rPr lang="fr-FR" sz="2400" dirty="0" err="1">
                <a:solidFill>
                  <a:schemeClr val="tx1"/>
                </a:solidFill>
              </a:rPr>
              <a:t>Stérimatt</a:t>
            </a:r>
            <a:r>
              <a:rPr lang="fr-FR" sz="2400" dirty="0">
                <a:solidFill>
                  <a:schemeClr val="tx1"/>
                </a:solidFill>
              </a:rPr>
              <a:t>, vous êtes affecté ce jour en zone de lavage. </a:t>
            </a:r>
          </a:p>
          <a:p>
            <a:r>
              <a:rPr lang="fr-FR" sz="2400" dirty="0">
                <a:solidFill>
                  <a:schemeClr val="tx1"/>
                </a:solidFill>
              </a:rPr>
              <a:t>Vous êtes chargé de réceptionner des sets de soin pré-désinfectés en provenance du service de gastro-entérologie de la clinique de la fontaine fleurie de les contrôler, </a:t>
            </a:r>
            <a:r>
              <a:rPr lang="fr-FR" sz="2400" dirty="0" smtClean="0">
                <a:solidFill>
                  <a:schemeClr val="tx1"/>
                </a:solidFill>
              </a:rPr>
              <a:t> trier</a:t>
            </a:r>
            <a:r>
              <a:rPr lang="fr-FR" sz="2400" dirty="0">
                <a:solidFill>
                  <a:schemeClr val="tx1"/>
                </a:solidFill>
              </a:rPr>
              <a:t>, </a:t>
            </a:r>
            <a:r>
              <a:rPr lang="fr-FR" sz="2400" dirty="0" smtClean="0">
                <a:solidFill>
                  <a:schemeClr val="tx1"/>
                </a:solidFill>
              </a:rPr>
              <a:t> laver </a:t>
            </a:r>
            <a:r>
              <a:rPr lang="fr-FR" sz="2400" dirty="0">
                <a:solidFill>
                  <a:schemeClr val="tx1"/>
                </a:solidFill>
              </a:rPr>
              <a:t>et sécher puis les faire suivre en zone de conditionnement.</a:t>
            </a:r>
          </a:p>
          <a:p>
            <a:endParaRPr lang="fr-FR" sz="2000" dirty="0" smtClean="0">
              <a:solidFill>
                <a:schemeClr val="tx1"/>
              </a:solidFill>
            </a:endParaRPr>
          </a:p>
          <a:p>
            <a:r>
              <a:rPr lang="fr-FR" sz="2400" dirty="0">
                <a:solidFill>
                  <a:schemeClr val="accent2">
                    <a:lumMod val="75000"/>
                  </a:schemeClr>
                </a:solidFill>
              </a:rPr>
              <a:t>Compétences visées :  </a:t>
            </a:r>
            <a:endParaRPr lang="fr-FR" sz="24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fr-FR" sz="5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fr-FR" sz="2000" dirty="0" smtClean="0">
                <a:solidFill>
                  <a:schemeClr val="accent2">
                    <a:lumMod val="75000"/>
                  </a:schemeClr>
                </a:solidFill>
              </a:rPr>
              <a:t>C31 organiser des opérations</a:t>
            </a:r>
            <a:endParaRPr lang="fr-FR" sz="2000" dirty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fr-FR" sz="2000" dirty="0" smtClean="0">
                <a:solidFill>
                  <a:schemeClr val="accent2">
                    <a:lumMod val="75000"/>
                  </a:schemeClr>
                </a:solidFill>
              </a:rPr>
              <a:t>C52 mettre en œuvre des opérations de contrôle qualité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fr-FR" sz="2000" dirty="0" smtClean="0">
                <a:solidFill>
                  <a:schemeClr val="accent2">
                    <a:lumMod val="75000"/>
                  </a:schemeClr>
                </a:solidFill>
              </a:rPr>
              <a:t>C61 communiquer avec des partenaires internes ou externes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fr-FR" sz="2000" dirty="0" smtClean="0">
                <a:solidFill>
                  <a:schemeClr val="accent2">
                    <a:lumMod val="75000"/>
                  </a:schemeClr>
                </a:solidFill>
              </a:rPr>
              <a:t>C45 mettre en œuvre des opérations de stérilisation des DM</a:t>
            </a:r>
          </a:p>
        </p:txBody>
      </p:sp>
    </p:spTree>
    <p:extLst>
      <p:ext uri="{BB962C8B-B14F-4D97-AF65-F5344CB8AC3E}">
        <p14:creationId xmlns:p14="http://schemas.microsoft.com/office/powerpoint/2010/main" val="2729097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solidFill>
            <a:srgbClr val="D6EDBD"/>
          </a:solidFill>
        </p:spPr>
        <p:txBody>
          <a:bodyPr>
            <a:normAutofit fontScale="85000" lnSpcReduction="10000"/>
          </a:bodyPr>
          <a:lstStyle/>
          <a:p>
            <a:pPr marL="342900" indent="-342900">
              <a:buFontTx/>
              <a:buChar char="-"/>
            </a:pPr>
            <a:r>
              <a:rPr lang="fr-FR" u="sng" dirty="0"/>
              <a:t>Tâches à réaliser :</a:t>
            </a:r>
            <a:endParaRPr lang="fr-FR" dirty="0"/>
          </a:p>
          <a:p>
            <a:pPr marL="342900" indent="-342900">
              <a:buFontTx/>
              <a:buChar char="-"/>
            </a:pPr>
            <a:r>
              <a:rPr lang="fr-FR" dirty="0"/>
              <a:t>Réceptionner, contrôler visuellement le contenu du bac</a:t>
            </a:r>
          </a:p>
          <a:p>
            <a:pPr marL="342900" indent="-342900">
              <a:buFontTx/>
              <a:buChar char="-"/>
            </a:pPr>
            <a:r>
              <a:rPr lang="fr-FR" dirty="0"/>
              <a:t>Vérification quantitative et qualitative des DM</a:t>
            </a:r>
          </a:p>
          <a:p>
            <a:pPr marL="342900" indent="-342900">
              <a:buFontTx/>
              <a:buChar char="-"/>
            </a:pPr>
            <a:r>
              <a:rPr lang="fr-FR" dirty="0"/>
              <a:t>Identifier des écarts entre l’attendu et le réalisé</a:t>
            </a:r>
          </a:p>
          <a:p>
            <a:pPr marL="342900" indent="-342900">
              <a:buFontTx/>
              <a:buChar char="-"/>
            </a:pPr>
            <a:r>
              <a:rPr lang="fr-FR" dirty="0"/>
              <a:t> Effectuer un tri adapté au mode de lavage des dispositifs médicaux pré-désinfectés</a:t>
            </a:r>
          </a:p>
          <a:p>
            <a:pPr marL="342900" indent="-342900">
              <a:buFontTx/>
              <a:buChar char="-"/>
            </a:pPr>
            <a:r>
              <a:rPr lang="fr-FR" dirty="0"/>
              <a:t>Laver, sécher par moyen mécanique et/ou manuel</a:t>
            </a:r>
          </a:p>
          <a:p>
            <a:pPr marL="342900" indent="-342900">
              <a:buFontTx/>
              <a:buChar char="-"/>
            </a:pPr>
            <a:r>
              <a:rPr lang="fr-FR" dirty="0"/>
              <a:t>Transmission correcte et adaptée d’informations</a:t>
            </a:r>
          </a:p>
          <a:p>
            <a:pPr marL="342900" indent="-342900">
              <a:buFontTx/>
              <a:buChar char="-"/>
            </a:pPr>
            <a:r>
              <a:rPr lang="fr-FR" dirty="0"/>
              <a:t>Renseignement correct des documents professionnels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403648" y="980728"/>
            <a:ext cx="7498080" cy="436910"/>
          </a:xfrm>
          <a:prstGeom prst="rect">
            <a:avLst/>
          </a:prstGeom>
          <a:solidFill>
            <a:srgbClr val="0042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fr-FR" sz="2400" dirty="0" smtClean="0">
                <a:solidFill>
                  <a:schemeClr val="bg1"/>
                </a:solidFill>
              </a:rPr>
              <a:t>Eléments de séquence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1403649" y="404664"/>
            <a:ext cx="7488832" cy="400110"/>
          </a:xfrm>
          <a:prstGeom prst="rect">
            <a:avLst/>
          </a:prstGeom>
          <a:solidFill>
            <a:srgbClr val="99CC00"/>
          </a:solidFill>
        </p:spPr>
        <p:txBody>
          <a:bodyPr wrap="square">
            <a:spAutoFit/>
          </a:bodyPr>
          <a:lstStyle/>
          <a:p>
            <a:r>
              <a:rPr lang="fr-FR" sz="2000" b="1" dirty="0"/>
              <a:t>Situation professionnelle 2   </a:t>
            </a:r>
          </a:p>
        </p:txBody>
      </p:sp>
    </p:spTree>
    <p:extLst>
      <p:ext uri="{BB962C8B-B14F-4D97-AF65-F5344CB8AC3E}">
        <p14:creationId xmlns:p14="http://schemas.microsoft.com/office/powerpoint/2010/main" val="1131100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87624" y="237711"/>
            <a:ext cx="7272808" cy="69394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 smtClean="0">
                <a:solidFill>
                  <a:schemeClr val="tx1"/>
                </a:solidFill>
              </a:rPr>
              <a:t>Situation professionnelle 2 </a:t>
            </a:r>
            <a:endParaRPr lang="fr-FR" sz="2800" dirty="0" smtClean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06811" y="1461846"/>
            <a:ext cx="7258775" cy="5135505"/>
          </a:xfrm>
          <a:prstGeom prst="rect">
            <a:avLst/>
          </a:prstGeom>
          <a:solidFill>
            <a:srgbClr val="92D050">
              <a:alpha val="2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42900" indent="-342900">
              <a:buFont typeface="Wingdings" pitchFamily="2" charset="2"/>
              <a:buChar char="§"/>
            </a:pPr>
            <a:r>
              <a:rPr lang="fr-FR" sz="2400" u="sng" dirty="0" smtClean="0">
                <a:solidFill>
                  <a:schemeClr val="tx1"/>
                </a:solidFill>
              </a:rPr>
              <a:t>Savoirs associés :</a:t>
            </a:r>
            <a:endParaRPr lang="fr-FR" sz="1600" dirty="0" smtClean="0">
              <a:solidFill>
                <a:schemeClr val="tx1"/>
              </a:solidFill>
            </a:endParaRPr>
          </a:p>
          <a:p>
            <a:r>
              <a:rPr lang="fr-FR" sz="2200" b="1" dirty="0" smtClean="0">
                <a:solidFill>
                  <a:schemeClr val="tx1"/>
                </a:solidFill>
              </a:rPr>
              <a:t>Connaissance </a:t>
            </a:r>
            <a:r>
              <a:rPr lang="fr-FR" sz="2200" b="1" dirty="0">
                <a:solidFill>
                  <a:schemeClr val="tx1"/>
                </a:solidFill>
              </a:rPr>
              <a:t>de l’environnement professionnel</a:t>
            </a:r>
          </a:p>
          <a:p>
            <a:r>
              <a:rPr lang="fr-FR" sz="2200" dirty="0" smtClean="0">
                <a:solidFill>
                  <a:schemeClr val="tx1"/>
                </a:solidFill>
              </a:rPr>
              <a:t>S1.1 </a:t>
            </a:r>
            <a:r>
              <a:rPr lang="fr-FR" sz="2200" dirty="0">
                <a:solidFill>
                  <a:schemeClr val="tx1"/>
                </a:solidFill>
              </a:rPr>
              <a:t>– Externalisation des services, sous-traitant</a:t>
            </a:r>
          </a:p>
          <a:p>
            <a:pPr marL="342900" indent="-342900">
              <a:buFontTx/>
              <a:buChar char="-"/>
            </a:pPr>
            <a:r>
              <a:rPr lang="fr-FR" sz="2200" dirty="0">
                <a:solidFill>
                  <a:schemeClr val="tx1"/>
                </a:solidFill>
              </a:rPr>
              <a:t>Entreprise de stérilisation et services assurant la stérilisation pour les établissements de </a:t>
            </a:r>
            <a:r>
              <a:rPr lang="fr-FR" sz="2200" dirty="0" smtClean="0">
                <a:solidFill>
                  <a:schemeClr val="tx1"/>
                </a:solidFill>
              </a:rPr>
              <a:t>soin</a:t>
            </a:r>
            <a:endParaRPr lang="fr-FR" sz="2200" dirty="0">
              <a:solidFill>
                <a:schemeClr val="tx1"/>
              </a:solidFill>
            </a:endParaRPr>
          </a:p>
          <a:p>
            <a:r>
              <a:rPr lang="fr-FR" sz="2200" b="1" dirty="0" smtClean="0">
                <a:solidFill>
                  <a:schemeClr val="tx1"/>
                </a:solidFill>
              </a:rPr>
              <a:t>Communication professionnelle</a:t>
            </a:r>
            <a:endParaRPr lang="fr-FR" sz="2200" b="1" dirty="0">
              <a:solidFill>
                <a:schemeClr val="tx1"/>
              </a:solidFill>
            </a:endParaRPr>
          </a:p>
          <a:p>
            <a:r>
              <a:rPr lang="fr-FR" sz="2200" dirty="0" smtClean="0">
                <a:solidFill>
                  <a:schemeClr val="tx1"/>
                </a:solidFill>
              </a:rPr>
              <a:t>S1.2 </a:t>
            </a:r>
            <a:r>
              <a:rPr lang="fr-FR" sz="2200" dirty="0">
                <a:solidFill>
                  <a:schemeClr val="tx1"/>
                </a:solidFill>
              </a:rPr>
              <a:t>– </a:t>
            </a:r>
            <a:r>
              <a:rPr lang="fr-FR" sz="2200" dirty="0" smtClean="0">
                <a:solidFill>
                  <a:schemeClr val="tx1"/>
                </a:solidFill>
              </a:rPr>
              <a:t>Communication écrite</a:t>
            </a:r>
            <a:endParaRPr lang="fr-FR" sz="1400" dirty="0">
              <a:solidFill>
                <a:schemeClr val="tx1"/>
              </a:solidFill>
            </a:endParaRPr>
          </a:p>
          <a:p>
            <a:r>
              <a:rPr lang="fr-FR" sz="2200" b="1" dirty="0" smtClean="0">
                <a:solidFill>
                  <a:schemeClr val="tx1"/>
                </a:solidFill>
              </a:rPr>
              <a:t>Technologie appliquée</a:t>
            </a:r>
            <a:endParaRPr lang="fr-FR" sz="2200" b="1" dirty="0">
              <a:solidFill>
                <a:schemeClr val="tx1"/>
              </a:solidFill>
            </a:endParaRPr>
          </a:p>
          <a:p>
            <a:r>
              <a:rPr lang="fr-FR" sz="2200" dirty="0">
                <a:solidFill>
                  <a:schemeClr val="tx1"/>
                </a:solidFill>
              </a:rPr>
              <a:t>S2 – Caractéristiques des dispositifs </a:t>
            </a:r>
            <a:r>
              <a:rPr lang="fr-FR" sz="2200" dirty="0" smtClean="0">
                <a:solidFill>
                  <a:schemeClr val="tx1"/>
                </a:solidFill>
              </a:rPr>
              <a:t>médicaux</a:t>
            </a:r>
            <a:endParaRPr lang="fr-FR" sz="2200" dirty="0">
              <a:solidFill>
                <a:schemeClr val="tx1"/>
              </a:solidFill>
            </a:endParaRPr>
          </a:p>
          <a:p>
            <a:r>
              <a:rPr lang="fr-FR" sz="2200" dirty="0" smtClean="0">
                <a:solidFill>
                  <a:schemeClr val="tx1"/>
                </a:solidFill>
              </a:rPr>
              <a:t>– Etapes de traitement des DMR : collecte,  pré-désinfection, transport, </a:t>
            </a:r>
            <a:r>
              <a:rPr lang="fr-FR" sz="2200" dirty="0">
                <a:solidFill>
                  <a:schemeClr val="tx1"/>
                </a:solidFill>
              </a:rPr>
              <a:t>réception, </a:t>
            </a:r>
            <a:r>
              <a:rPr lang="fr-FR" sz="2200" dirty="0" smtClean="0">
                <a:solidFill>
                  <a:schemeClr val="tx1"/>
                </a:solidFill>
              </a:rPr>
              <a:t> tri</a:t>
            </a:r>
            <a:r>
              <a:rPr lang="fr-FR" sz="2200" dirty="0">
                <a:solidFill>
                  <a:schemeClr val="tx1"/>
                </a:solidFill>
              </a:rPr>
              <a:t>, </a:t>
            </a:r>
            <a:r>
              <a:rPr lang="fr-FR" sz="2200" dirty="0" smtClean="0">
                <a:solidFill>
                  <a:schemeClr val="tx1"/>
                </a:solidFill>
              </a:rPr>
              <a:t> lavage désinfection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2200" b="1" dirty="0">
                <a:solidFill>
                  <a:schemeClr val="tx1"/>
                </a:solidFill>
              </a:rPr>
              <a:t>Santé et sécurité au travail</a:t>
            </a:r>
          </a:p>
          <a:p>
            <a:r>
              <a:rPr lang="fr-FR" sz="2200" dirty="0">
                <a:solidFill>
                  <a:schemeClr val="tx1"/>
                </a:solidFill>
              </a:rPr>
              <a:t>S1.4 – Tenue </a:t>
            </a:r>
            <a:r>
              <a:rPr lang="fr-FR" sz="2200" dirty="0" smtClean="0">
                <a:solidFill>
                  <a:schemeClr val="tx1"/>
                </a:solidFill>
              </a:rPr>
              <a:t>professionnelle</a:t>
            </a:r>
          </a:p>
          <a:p>
            <a:r>
              <a:rPr lang="fr-FR" sz="2200" dirty="0" smtClean="0">
                <a:solidFill>
                  <a:schemeClr val="tx1"/>
                </a:solidFill>
              </a:rPr>
              <a:t>– Risques spécifiques à l’activité de tri en zone de lavage</a:t>
            </a:r>
            <a:endParaRPr lang="fr-FR" sz="2200" dirty="0">
              <a:solidFill>
                <a:schemeClr val="tx1"/>
              </a:solidFill>
            </a:endParaRPr>
          </a:p>
          <a:p>
            <a:endParaRPr lang="fr-FR" sz="1400" dirty="0" smtClean="0">
              <a:solidFill>
                <a:schemeClr val="tx1"/>
              </a:solidFill>
            </a:endParaRPr>
          </a:p>
          <a:p>
            <a:endParaRPr lang="fr-FR" sz="2400" dirty="0">
              <a:solidFill>
                <a:schemeClr val="tx1"/>
              </a:solidFill>
            </a:endParaRPr>
          </a:p>
          <a:p>
            <a:pPr marL="342900" indent="-342900">
              <a:buFont typeface="Wingdings" pitchFamily="2" charset="2"/>
              <a:buChar char="§"/>
            </a:pPr>
            <a:endParaRPr lang="fr-FR" sz="2400" dirty="0" smtClean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87624" y="931657"/>
            <a:ext cx="7272808" cy="386174"/>
          </a:xfrm>
          <a:prstGeom prst="rect">
            <a:avLst/>
          </a:prstGeom>
          <a:solidFill>
            <a:srgbClr val="0042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bg1"/>
                </a:solidFill>
              </a:rPr>
              <a:t>Eléments de séquence</a:t>
            </a:r>
          </a:p>
        </p:txBody>
      </p:sp>
    </p:spTree>
    <p:extLst>
      <p:ext uri="{BB962C8B-B14F-4D97-AF65-F5344CB8AC3E}">
        <p14:creationId xmlns:p14="http://schemas.microsoft.com/office/powerpoint/2010/main" val="385386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87624" y="237711"/>
            <a:ext cx="7272808" cy="69394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 smtClean="0">
                <a:solidFill>
                  <a:schemeClr val="tx1"/>
                </a:solidFill>
              </a:rPr>
              <a:t>Situation professionnelle 3</a:t>
            </a:r>
            <a:endParaRPr lang="fr-FR" sz="2800" dirty="0" smtClean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87624" y="931657"/>
            <a:ext cx="7272808" cy="386174"/>
          </a:xfrm>
          <a:prstGeom prst="rect">
            <a:avLst/>
          </a:prstGeom>
          <a:solidFill>
            <a:srgbClr val="0042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bg1"/>
                </a:solidFill>
              </a:rPr>
              <a:t>Eléments de séquence</a:t>
            </a:r>
          </a:p>
        </p:txBody>
      </p:sp>
      <p:sp>
        <p:nvSpPr>
          <p:cNvPr id="6" name="Rectangle 5"/>
          <p:cNvSpPr/>
          <p:nvPr/>
        </p:nvSpPr>
        <p:spPr>
          <a:xfrm>
            <a:off x="1201657" y="1461846"/>
            <a:ext cx="7258775" cy="5135505"/>
          </a:xfrm>
          <a:prstGeom prst="rect">
            <a:avLst/>
          </a:prstGeom>
          <a:solidFill>
            <a:srgbClr val="92D050">
              <a:alpha val="2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fr-FR" sz="1000" dirty="0" smtClean="0">
              <a:solidFill>
                <a:schemeClr val="tx1"/>
              </a:solidFill>
            </a:endParaRPr>
          </a:p>
          <a:p>
            <a:r>
              <a:rPr lang="fr-FR" sz="2400" dirty="0">
                <a:solidFill>
                  <a:schemeClr val="tx1"/>
                </a:solidFill>
              </a:rPr>
              <a:t>Agent de stérilisation de la société </a:t>
            </a:r>
            <a:r>
              <a:rPr lang="fr-FR" sz="2400" dirty="0" err="1">
                <a:solidFill>
                  <a:schemeClr val="tx1"/>
                </a:solidFill>
              </a:rPr>
              <a:t>Stérimatt</a:t>
            </a:r>
            <a:r>
              <a:rPr lang="fr-FR" sz="2400" dirty="0">
                <a:solidFill>
                  <a:schemeClr val="tx1"/>
                </a:solidFill>
              </a:rPr>
              <a:t>, vous êtes affecté ce jour en zone </a:t>
            </a:r>
            <a:r>
              <a:rPr lang="fr-FR" sz="2400" dirty="0" smtClean="0">
                <a:solidFill>
                  <a:schemeClr val="tx1"/>
                </a:solidFill>
              </a:rPr>
              <a:t>de conditionnement.</a:t>
            </a:r>
          </a:p>
          <a:p>
            <a:r>
              <a:rPr lang="fr-FR" sz="2400" dirty="0">
                <a:solidFill>
                  <a:schemeClr val="tx1"/>
                </a:solidFill>
              </a:rPr>
              <a:t>V</a:t>
            </a:r>
            <a:r>
              <a:rPr lang="fr-FR" sz="2400" dirty="0" smtClean="0">
                <a:solidFill>
                  <a:schemeClr val="tx1"/>
                </a:solidFill>
              </a:rPr>
              <a:t>ous </a:t>
            </a:r>
            <a:r>
              <a:rPr lang="fr-FR" sz="2400" dirty="0">
                <a:solidFill>
                  <a:schemeClr val="tx1"/>
                </a:solidFill>
              </a:rPr>
              <a:t>êtes chargé de traiter un lot d’instruments en provenance du service de gastro-entérologie de la clinique de la fontaine </a:t>
            </a:r>
            <a:r>
              <a:rPr lang="fr-FR" sz="2400" dirty="0" smtClean="0">
                <a:solidFill>
                  <a:schemeClr val="tx1"/>
                </a:solidFill>
              </a:rPr>
              <a:t>fleurie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  <a:r>
              <a:rPr lang="fr-FR" sz="2400" dirty="0" smtClean="0">
                <a:solidFill>
                  <a:schemeClr val="tx1"/>
                </a:solidFill>
              </a:rPr>
              <a:t>et de recomposer des boites à pansements pour le service de dermatologie. </a:t>
            </a:r>
            <a:endParaRPr lang="fr-FR" sz="2400" dirty="0">
              <a:solidFill>
                <a:schemeClr val="tx1"/>
              </a:solidFill>
            </a:endParaRPr>
          </a:p>
          <a:p>
            <a:endParaRPr lang="fr-FR" sz="2000" dirty="0" smtClean="0">
              <a:solidFill>
                <a:schemeClr val="tx1"/>
              </a:solidFill>
            </a:endParaRPr>
          </a:p>
          <a:p>
            <a:r>
              <a:rPr lang="fr-FR" sz="2400" dirty="0">
                <a:solidFill>
                  <a:schemeClr val="accent2">
                    <a:lumMod val="75000"/>
                  </a:schemeClr>
                </a:solidFill>
              </a:rPr>
              <a:t>Compétences visées :  </a:t>
            </a:r>
            <a:endParaRPr lang="fr-FR" sz="24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fr-FR" sz="5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fr-FR" sz="2000" dirty="0" smtClean="0">
                <a:solidFill>
                  <a:schemeClr val="accent2">
                    <a:lumMod val="75000"/>
                  </a:schemeClr>
                </a:solidFill>
              </a:rPr>
              <a:t>C31 – Organiser des opérations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fr-FR" sz="2000" dirty="0" smtClean="0">
                <a:solidFill>
                  <a:schemeClr val="accent2">
                    <a:lumMod val="75000"/>
                  </a:schemeClr>
                </a:solidFill>
              </a:rPr>
              <a:t>C41 – Gérer l’installation et la remise en ordre du lieu de travail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fr-FR" sz="2000" dirty="0" smtClean="0">
                <a:solidFill>
                  <a:schemeClr val="accent2">
                    <a:lumMod val="75000"/>
                  </a:schemeClr>
                </a:solidFill>
              </a:rPr>
              <a:t>C45 – </a:t>
            </a:r>
            <a:r>
              <a:rPr lang="fr-FR" sz="2000" dirty="0">
                <a:solidFill>
                  <a:schemeClr val="accent2">
                    <a:lumMod val="75000"/>
                  </a:schemeClr>
                </a:solidFill>
              </a:rPr>
              <a:t>Mettre en œuvre des opérations </a:t>
            </a:r>
            <a:r>
              <a:rPr lang="fr-FR" sz="2000" dirty="0" smtClean="0">
                <a:solidFill>
                  <a:schemeClr val="accent2">
                    <a:lumMod val="75000"/>
                  </a:schemeClr>
                </a:solidFill>
              </a:rPr>
              <a:t>de stérilisation des dispositifs médicaux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fr-FR" sz="2000" dirty="0" smtClean="0">
                <a:solidFill>
                  <a:schemeClr val="accent2">
                    <a:lumMod val="75000"/>
                  </a:schemeClr>
                </a:solidFill>
              </a:rPr>
              <a:t>C52 – Mettre en œuvre des opérations de contrôle de la qualité</a:t>
            </a:r>
          </a:p>
        </p:txBody>
      </p:sp>
    </p:spTree>
    <p:extLst>
      <p:ext uri="{BB962C8B-B14F-4D97-AF65-F5344CB8AC3E}">
        <p14:creationId xmlns:p14="http://schemas.microsoft.com/office/powerpoint/2010/main" val="45965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87624" y="237711"/>
            <a:ext cx="7272808" cy="69394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 smtClean="0">
                <a:solidFill>
                  <a:schemeClr val="tx1"/>
                </a:solidFill>
              </a:rPr>
              <a:t>Situation professionnelle 3</a:t>
            </a:r>
            <a:endParaRPr lang="fr-FR" sz="2800" dirty="0" smtClean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87624" y="931657"/>
            <a:ext cx="7272808" cy="386174"/>
          </a:xfrm>
          <a:prstGeom prst="rect">
            <a:avLst/>
          </a:prstGeom>
          <a:solidFill>
            <a:srgbClr val="0042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bg1"/>
                </a:solidFill>
              </a:rPr>
              <a:t>Eléments de séquence</a:t>
            </a:r>
          </a:p>
        </p:txBody>
      </p:sp>
      <p:sp>
        <p:nvSpPr>
          <p:cNvPr id="7" name="Rectangle 6"/>
          <p:cNvSpPr/>
          <p:nvPr/>
        </p:nvSpPr>
        <p:spPr>
          <a:xfrm>
            <a:off x="1216356" y="1457963"/>
            <a:ext cx="7258775" cy="5135505"/>
          </a:xfrm>
          <a:prstGeom prst="rect">
            <a:avLst/>
          </a:prstGeom>
          <a:solidFill>
            <a:srgbClr val="92D050">
              <a:alpha val="2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42900" indent="-342900">
              <a:buFont typeface="Wingdings" pitchFamily="2" charset="2"/>
              <a:buChar char="§"/>
            </a:pPr>
            <a:r>
              <a:rPr lang="fr-FR" sz="2400" u="sng" dirty="0" smtClean="0">
                <a:solidFill>
                  <a:schemeClr val="tx1"/>
                </a:solidFill>
              </a:rPr>
              <a:t>Tâches à réaliser :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sz="2400" u="sng" dirty="0" smtClean="0">
              <a:solidFill>
                <a:schemeClr val="tx1"/>
              </a:solidFill>
            </a:endParaRPr>
          </a:p>
          <a:p>
            <a:pPr marL="342900" indent="-342900">
              <a:buFontTx/>
              <a:buChar char="-"/>
            </a:pPr>
            <a:r>
              <a:rPr lang="fr-FR" sz="2200" dirty="0" smtClean="0">
                <a:solidFill>
                  <a:schemeClr val="tx1"/>
                </a:solidFill>
              </a:rPr>
              <a:t>Préparer les produits, matériels et les équipements</a:t>
            </a:r>
          </a:p>
          <a:p>
            <a:pPr marL="342900" indent="-342900">
              <a:buFontTx/>
              <a:buChar char="-"/>
            </a:pPr>
            <a:r>
              <a:rPr lang="fr-FR" sz="2200" dirty="0" smtClean="0">
                <a:solidFill>
                  <a:schemeClr val="tx1"/>
                </a:solidFill>
              </a:rPr>
              <a:t>Remise en état du poste de travail</a:t>
            </a:r>
          </a:p>
          <a:p>
            <a:pPr marL="342900" indent="-342900">
              <a:buFontTx/>
              <a:buChar char="-"/>
            </a:pPr>
            <a:r>
              <a:rPr lang="fr-FR" sz="2200" dirty="0" smtClean="0">
                <a:solidFill>
                  <a:schemeClr val="tx1"/>
                </a:solidFill>
              </a:rPr>
              <a:t>Recomposer et conditionner des plateaux et sets de soins</a:t>
            </a:r>
          </a:p>
          <a:p>
            <a:pPr marL="342900" indent="-342900">
              <a:buFontTx/>
              <a:buChar char="-"/>
            </a:pPr>
            <a:r>
              <a:rPr lang="fr-FR" sz="2200" dirty="0" smtClean="0">
                <a:solidFill>
                  <a:schemeClr val="tx1"/>
                </a:solidFill>
              </a:rPr>
              <a:t>Suivre et contrôler les opérations et les applications des procédures</a:t>
            </a:r>
          </a:p>
          <a:p>
            <a:pPr marL="342900" indent="-342900">
              <a:buFontTx/>
              <a:buChar char="-"/>
            </a:pPr>
            <a:r>
              <a:rPr lang="fr-FR" sz="2200" dirty="0" smtClean="0">
                <a:solidFill>
                  <a:schemeClr val="tx1"/>
                </a:solidFill>
              </a:rPr>
              <a:t>Repérer et signaler les prestations non conformes</a:t>
            </a:r>
          </a:p>
          <a:p>
            <a:pPr marL="342900" indent="-342900">
              <a:buFontTx/>
              <a:buChar char="-"/>
            </a:pPr>
            <a:r>
              <a:rPr lang="fr-FR" sz="2200" dirty="0" smtClean="0">
                <a:solidFill>
                  <a:schemeClr val="tx1"/>
                </a:solidFill>
              </a:rPr>
              <a:t>Mettre en place des mesures correctives</a:t>
            </a:r>
          </a:p>
          <a:p>
            <a:endParaRPr lang="fr-FR" sz="1200" dirty="0" smtClean="0">
              <a:solidFill>
                <a:schemeClr val="tx1"/>
              </a:solidFill>
            </a:endParaRPr>
          </a:p>
          <a:p>
            <a:pPr marL="342900" indent="-342900">
              <a:buFontTx/>
              <a:buChar char="-"/>
            </a:pPr>
            <a:endParaRPr lang="fr-FR" sz="2400" dirty="0" smtClean="0">
              <a:solidFill>
                <a:schemeClr val="tx1"/>
              </a:solidFill>
            </a:endParaRPr>
          </a:p>
          <a:p>
            <a:endParaRPr lang="fr-FR" sz="2400" dirty="0">
              <a:solidFill>
                <a:schemeClr val="tx1"/>
              </a:solidFill>
            </a:endParaRPr>
          </a:p>
          <a:p>
            <a:endParaRPr lang="fr-FR" sz="2400" dirty="0" smtClean="0">
              <a:solidFill>
                <a:schemeClr val="tx1"/>
              </a:solidFill>
            </a:endParaRPr>
          </a:p>
          <a:p>
            <a:endParaRPr lang="fr-FR" sz="2400" dirty="0">
              <a:solidFill>
                <a:schemeClr val="tx1"/>
              </a:solidFill>
            </a:endParaRPr>
          </a:p>
          <a:p>
            <a:pPr marL="342900" indent="-342900">
              <a:buFont typeface="Wingdings" pitchFamily="2" charset="2"/>
              <a:buChar char="§"/>
            </a:pPr>
            <a:endParaRPr lang="fr-FR" sz="24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773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87624" y="237711"/>
            <a:ext cx="7272808" cy="69394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 smtClean="0">
                <a:solidFill>
                  <a:schemeClr val="tx1"/>
                </a:solidFill>
              </a:rPr>
              <a:t>Situation professionnelle 3</a:t>
            </a:r>
            <a:endParaRPr lang="fr-FR" sz="2800" dirty="0" smtClean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06811" y="1461846"/>
            <a:ext cx="7258775" cy="5135505"/>
          </a:xfrm>
          <a:prstGeom prst="rect">
            <a:avLst/>
          </a:prstGeom>
          <a:solidFill>
            <a:srgbClr val="92D050">
              <a:alpha val="2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42900" indent="-342900">
              <a:buFont typeface="Wingdings" pitchFamily="2" charset="2"/>
              <a:buChar char="§"/>
            </a:pPr>
            <a:r>
              <a:rPr lang="fr-FR" sz="2400" u="sng" dirty="0" smtClean="0">
                <a:solidFill>
                  <a:schemeClr val="tx1"/>
                </a:solidFill>
              </a:rPr>
              <a:t>Savoirs associés :</a:t>
            </a:r>
          </a:p>
          <a:p>
            <a:endParaRPr lang="fr-FR" sz="1600" dirty="0" smtClean="0">
              <a:solidFill>
                <a:schemeClr val="tx1"/>
              </a:solidFill>
            </a:endParaRPr>
          </a:p>
          <a:p>
            <a:r>
              <a:rPr lang="fr-FR" sz="2200" b="1" dirty="0" smtClean="0">
                <a:solidFill>
                  <a:schemeClr val="tx1"/>
                </a:solidFill>
              </a:rPr>
              <a:t>Connaissance </a:t>
            </a:r>
            <a:r>
              <a:rPr lang="fr-FR" sz="2200" b="1" dirty="0">
                <a:solidFill>
                  <a:schemeClr val="tx1"/>
                </a:solidFill>
              </a:rPr>
              <a:t>de l’environnement professionnel</a:t>
            </a:r>
          </a:p>
          <a:p>
            <a:r>
              <a:rPr lang="fr-FR" sz="2200" dirty="0" smtClean="0">
                <a:solidFill>
                  <a:schemeClr val="tx1"/>
                </a:solidFill>
              </a:rPr>
              <a:t>S1.3 - Caractéristiques </a:t>
            </a:r>
            <a:r>
              <a:rPr lang="fr-FR" sz="2200" dirty="0">
                <a:solidFill>
                  <a:schemeClr val="tx1"/>
                </a:solidFill>
              </a:rPr>
              <a:t>des salles </a:t>
            </a:r>
            <a:r>
              <a:rPr lang="fr-FR" sz="2200" dirty="0" smtClean="0">
                <a:solidFill>
                  <a:schemeClr val="tx1"/>
                </a:solidFill>
              </a:rPr>
              <a:t>propres</a:t>
            </a:r>
          </a:p>
          <a:p>
            <a:pPr marL="342900" indent="-342900">
              <a:buFontTx/>
              <a:buChar char="-"/>
            </a:pPr>
            <a:endParaRPr lang="fr-FR" sz="1400" dirty="0">
              <a:solidFill>
                <a:schemeClr val="tx1"/>
              </a:solidFill>
            </a:endParaRPr>
          </a:p>
          <a:p>
            <a:r>
              <a:rPr lang="fr-FR" sz="2200" b="1" dirty="0" smtClean="0">
                <a:solidFill>
                  <a:schemeClr val="tx1"/>
                </a:solidFill>
              </a:rPr>
              <a:t>Contrôle </a:t>
            </a:r>
            <a:r>
              <a:rPr lang="fr-FR" sz="2200" b="1" dirty="0">
                <a:solidFill>
                  <a:schemeClr val="tx1"/>
                </a:solidFill>
              </a:rPr>
              <a:t>de la qualité</a:t>
            </a:r>
          </a:p>
          <a:p>
            <a:r>
              <a:rPr lang="fr-FR" sz="2200" dirty="0">
                <a:solidFill>
                  <a:schemeClr val="tx1"/>
                </a:solidFill>
              </a:rPr>
              <a:t>S1.3 – Traçabilité</a:t>
            </a:r>
          </a:p>
          <a:p>
            <a:pPr marL="342900" indent="-342900">
              <a:buFontTx/>
              <a:buChar char="-"/>
            </a:pPr>
            <a:r>
              <a:rPr lang="fr-FR" sz="2200" dirty="0">
                <a:solidFill>
                  <a:schemeClr val="tx1"/>
                </a:solidFill>
              </a:rPr>
              <a:t>Démarche </a:t>
            </a:r>
            <a:r>
              <a:rPr lang="fr-FR" sz="2200" dirty="0" smtClean="0">
                <a:solidFill>
                  <a:schemeClr val="tx1"/>
                </a:solidFill>
              </a:rPr>
              <a:t>qualité d’une unité de stérilisation</a:t>
            </a:r>
            <a:endParaRPr lang="fr-FR" sz="2200" dirty="0">
              <a:solidFill>
                <a:schemeClr val="tx1"/>
              </a:solidFill>
            </a:endParaRPr>
          </a:p>
          <a:p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2200" b="1" dirty="0">
                <a:solidFill>
                  <a:schemeClr val="tx1"/>
                </a:solidFill>
              </a:rPr>
              <a:t>Santé et sécurité au travail</a:t>
            </a:r>
          </a:p>
          <a:p>
            <a:r>
              <a:rPr lang="fr-FR" sz="2200" dirty="0">
                <a:solidFill>
                  <a:schemeClr val="tx1"/>
                </a:solidFill>
              </a:rPr>
              <a:t>S1.4 – Tenue professionnelle</a:t>
            </a:r>
          </a:p>
          <a:p>
            <a:endParaRPr lang="fr-FR" sz="1400" dirty="0" smtClean="0">
              <a:solidFill>
                <a:schemeClr val="tx1"/>
              </a:solidFill>
            </a:endParaRPr>
          </a:p>
          <a:p>
            <a:endParaRPr lang="fr-FR" sz="2400" dirty="0">
              <a:solidFill>
                <a:schemeClr val="tx1"/>
              </a:solidFill>
            </a:endParaRPr>
          </a:p>
          <a:p>
            <a:pPr marL="342900" indent="-342900">
              <a:buFont typeface="Wingdings" pitchFamily="2" charset="2"/>
              <a:buChar char="§"/>
            </a:pPr>
            <a:endParaRPr lang="fr-FR" sz="2400" dirty="0" smtClean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87624" y="931657"/>
            <a:ext cx="7272808" cy="386174"/>
          </a:xfrm>
          <a:prstGeom prst="rect">
            <a:avLst/>
          </a:prstGeom>
          <a:solidFill>
            <a:srgbClr val="0042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bg1"/>
                </a:solidFill>
              </a:rPr>
              <a:t>Eléments de séquence</a:t>
            </a:r>
          </a:p>
        </p:txBody>
      </p:sp>
    </p:spTree>
    <p:extLst>
      <p:ext uri="{BB962C8B-B14F-4D97-AF65-F5344CB8AC3E}">
        <p14:creationId xmlns:p14="http://schemas.microsoft.com/office/powerpoint/2010/main" val="110765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87624" y="237711"/>
            <a:ext cx="7272808" cy="69394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 smtClean="0">
                <a:solidFill>
                  <a:schemeClr val="tx1"/>
                </a:solidFill>
              </a:rPr>
              <a:t>Situation professionnelle 3</a:t>
            </a:r>
            <a:endParaRPr lang="fr-FR" sz="2800" dirty="0" smtClean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06811" y="1461846"/>
            <a:ext cx="7258775" cy="5135505"/>
          </a:xfrm>
          <a:prstGeom prst="rect">
            <a:avLst/>
          </a:prstGeom>
          <a:solidFill>
            <a:srgbClr val="92D050">
              <a:alpha val="2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42900" indent="-342900">
              <a:buFont typeface="Wingdings" pitchFamily="2" charset="2"/>
              <a:buChar char="§"/>
            </a:pPr>
            <a:r>
              <a:rPr lang="fr-FR" sz="2400" u="sng" dirty="0" smtClean="0">
                <a:solidFill>
                  <a:schemeClr val="tx1"/>
                </a:solidFill>
              </a:rPr>
              <a:t>Savoirs associés :</a:t>
            </a:r>
          </a:p>
          <a:p>
            <a:endParaRPr lang="fr-FR" sz="1600" dirty="0">
              <a:solidFill>
                <a:schemeClr val="tx1"/>
              </a:solidFill>
            </a:endParaRPr>
          </a:p>
          <a:p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2200" b="1" dirty="0">
                <a:solidFill>
                  <a:schemeClr val="tx1"/>
                </a:solidFill>
              </a:rPr>
              <a:t>Technologie appliquée</a:t>
            </a:r>
          </a:p>
          <a:p>
            <a:r>
              <a:rPr lang="fr-FR" sz="2200" dirty="0">
                <a:solidFill>
                  <a:schemeClr val="tx1"/>
                </a:solidFill>
              </a:rPr>
              <a:t>S2 – </a:t>
            </a:r>
            <a:r>
              <a:rPr lang="fr-FR" sz="2200" dirty="0" smtClean="0">
                <a:solidFill>
                  <a:schemeClr val="tx1"/>
                </a:solidFill>
              </a:rPr>
              <a:t>Caractéristiques des dispositifs médicaux réutilisables</a:t>
            </a:r>
          </a:p>
          <a:p>
            <a:r>
              <a:rPr lang="fr-FR" sz="2200" dirty="0" smtClean="0">
                <a:solidFill>
                  <a:schemeClr val="tx1"/>
                </a:solidFill>
              </a:rPr>
              <a:t>- Etapes du traitement des DMR : recomposition, conditionnement</a:t>
            </a:r>
            <a:endParaRPr lang="fr-FR" sz="2200" dirty="0">
              <a:solidFill>
                <a:schemeClr val="tx1"/>
              </a:solidFill>
            </a:endParaRPr>
          </a:p>
          <a:p>
            <a:endParaRPr lang="fr-FR" sz="1600" dirty="0">
              <a:solidFill>
                <a:schemeClr val="tx1"/>
              </a:solidFill>
            </a:endParaRPr>
          </a:p>
          <a:p>
            <a:r>
              <a:rPr lang="fr-FR" sz="2200" b="1" dirty="0">
                <a:solidFill>
                  <a:schemeClr val="tx1"/>
                </a:solidFill>
              </a:rPr>
              <a:t>Savoirs scientifiques appliqués</a:t>
            </a:r>
          </a:p>
          <a:p>
            <a:r>
              <a:rPr lang="fr-FR" sz="2200" dirty="0">
                <a:solidFill>
                  <a:schemeClr val="tx1"/>
                </a:solidFill>
              </a:rPr>
              <a:t>S3 – </a:t>
            </a:r>
            <a:r>
              <a:rPr lang="fr-FR" sz="2200" dirty="0" smtClean="0">
                <a:solidFill>
                  <a:schemeClr val="tx1"/>
                </a:solidFill>
              </a:rPr>
              <a:t>La terminologie médicale : la gastro-entérologie, la dermatologie</a:t>
            </a:r>
          </a:p>
          <a:p>
            <a:endParaRPr lang="fr-FR" sz="2400" dirty="0">
              <a:solidFill>
                <a:schemeClr val="tx1"/>
              </a:solidFill>
            </a:endParaRPr>
          </a:p>
          <a:p>
            <a:pPr marL="342900" indent="-342900">
              <a:buFont typeface="Wingdings" pitchFamily="2" charset="2"/>
              <a:buChar char="§"/>
            </a:pPr>
            <a:endParaRPr lang="fr-FR" sz="2400" dirty="0" smtClean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87624" y="931657"/>
            <a:ext cx="7272808" cy="386174"/>
          </a:xfrm>
          <a:prstGeom prst="rect">
            <a:avLst/>
          </a:prstGeom>
          <a:solidFill>
            <a:srgbClr val="0042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bg1"/>
                </a:solidFill>
              </a:rPr>
              <a:t>Eléments de séquence</a:t>
            </a:r>
          </a:p>
        </p:txBody>
      </p:sp>
    </p:spTree>
    <p:extLst>
      <p:ext uri="{BB962C8B-B14F-4D97-AF65-F5344CB8AC3E}">
        <p14:creationId xmlns:p14="http://schemas.microsoft.com/office/powerpoint/2010/main" val="26795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4337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</TotalTime>
  <Words>1074</Words>
  <Application>Microsoft Office PowerPoint</Application>
  <PresentationFormat>Affichage à l'écran (4:3)</PresentationFormat>
  <Paragraphs>200</Paragraphs>
  <Slides>17</Slides>
  <Notes>0</Notes>
  <HiddenSlides>2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8" baseType="lpstr">
      <vt:lpstr>Solstice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Eléments de séquence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Karine Dufils</dc:creator>
  <cp:lastModifiedBy>Laurence LECHAT</cp:lastModifiedBy>
  <cp:revision>112</cp:revision>
  <dcterms:modified xsi:type="dcterms:W3CDTF">2013-05-26T14:07:36Z</dcterms:modified>
</cp:coreProperties>
</file>